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402" r:id="rId3"/>
    <p:sldId id="403" r:id="rId4"/>
    <p:sldId id="404" r:id="rId5"/>
    <p:sldId id="405" r:id="rId6"/>
    <p:sldId id="406" r:id="rId7"/>
    <p:sldId id="407" r:id="rId8"/>
    <p:sldId id="295" r:id="rId9"/>
    <p:sldId id="303" r:id="rId10"/>
    <p:sldId id="378" r:id="rId11"/>
    <p:sldId id="379" r:id="rId12"/>
    <p:sldId id="389" r:id="rId13"/>
    <p:sldId id="384" r:id="rId14"/>
    <p:sldId id="392" r:id="rId15"/>
    <p:sldId id="393" r:id="rId16"/>
    <p:sldId id="394" r:id="rId17"/>
    <p:sldId id="400" r:id="rId18"/>
    <p:sldId id="401" r:id="rId19"/>
    <p:sldId id="380" r:id="rId2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847"/>
    <a:srgbClr val="F40956"/>
    <a:srgbClr val="CCD9F7"/>
    <a:srgbClr val="F8F8F8"/>
    <a:srgbClr val="621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6" autoAdjust="0"/>
    <p:restoredTop sz="96404" autoAdjust="0"/>
  </p:normalViewPr>
  <p:slideViewPr>
    <p:cSldViewPr snapToGrid="0">
      <p:cViewPr varScale="1">
        <p:scale>
          <a:sx n="114" d="100"/>
          <a:sy n="114" d="100"/>
        </p:scale>
        <p:origin x="2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7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zaev Miraziz" userId="01cfe5b8f0cfc465" providerId="LiveId" clId="{7E818F52-B6D6-498B-89CE-FB88BA0D9F68}"/>
    <pc:docChg chg="custSel delSld modSld">
      <pc:chgData name="Mirzaev Miraziz" userId="01cfe5b8f0cfc465" providerId="LiveId" clId="{7E818F52-B6D6-498B-89CE-FB88BA0D9F68}" dt="2021-06-23T06:46:48.372" v="13" actId="478"/>
      <pc:docMkLst>
        <pc:docMk/>
      </pc:docMkLst>
      <pc:sldChg chg="delSp">
        <pc:chgData name="Mirzaev Miraziz" userId="01cfe5b8f0cfc465" providerId="LiveId" clId="{7E818F52-B6D6-498B-89CE-FB88BA0D9F68}" dt="2021-06-23T06:46:48.372" v="13" actId="478"/>
        <pc:sldMkLst>
          <pc:docMk/>
          <pc:sldMk cId="3545586579" sldId="268"/>
        </pc:sldMkLst>
        <pc:picChg chg="del">
          <ac:chgData name="Mirzaev Miraziz" userId="01cfe5b8f0cfc465" providerId="LiveId" clId="{7E818F52-B6D6-498B-89CE-FB88BA0D9F68}" dt="2021-06-23T06:46:45.606" v="12" actId="478"/>
          <ac:picMkLst>
            <pc:docMk/>
            <pc:sldMk cId="3545586579" sldId="268"/>
            <ac:picMk id="4" creationId="{00000000-0000-0000-0000-000000000000}"/>
          </ac:picMkLst>
        </pc:picChg>
        <pc:picChg chg="del">
          <ac:chgData name="Mirzaev Miraziz" userId="01cfe5b8f0cfc465" providerId="LiveId" clId="{7E818F52-B6D6-498B-89CE-FB88BA0D9F68}" dt="2021-06-23T06:46:48.372" v="13" actId="478"/>
          <ac:picMkLst>
            <pc:docMk/>
            <pc:sldMk cId="3545586579" sldId="268"/>
            <ac:picMk id="5" creationId="{00000000-0000-0000-0000-000000000000}"/>
          </ac:picMkLst>
        </pc:picChg>
      </pc:sldChg>
      <pc:sldChg chg="modAnim">
        <pc:chgData name="Mirzaev Miraziz" userId="01cfe5b8f0cfc465" providerId="LiveId" clId="{7E818F52-B6D6-498B-89CE-FB88BA0D9F68}" dt="2021-06-23T06:37:13.431" v="2"/>
        <pc:sldMkLst>
          <pc:docMk/>
          <pc:sldMk cId="4075796346" sldId="375"/>
        </pc:sldMkLst>
      </pc:sldChg>
      <pc:sldChg chg="del">
        <pc:chgData name="Mirzaev Miraziz" userId="01cfe5b8f0cfc465" providerId="LiveId" clId="{7E818F52-B6D6-498B-89CE-FB88BA0D9F68}" dt="2021-06-23T06:46:14.583" v="11" actId="47"/>
        <pc:sldMkLst>
          <pc:docMk/>
          <pc:sldMk cId="794717375" sldId="388"/>
        </pc:sldMkLst>
      </pc:sldChg>
      <pc:sldChg chg="modAnim">
        <pc:chgData name="Mirzaev Miraziz" userId="01cfe5b8f0cfc465" providerId="LiveId" clId="{7E818F52-B6D6-498B-89CE-FB88BA0D9F68}" dt="2021-06-23T06:37:58.337" v="4"/>
        <pc:sldMkLst>
          <pc:docMk/>
          <pc:sldMk cId="1668187706" sldId="395"/>
        </pc:sldMkLst>
      </pc:sldChg>
      <pc:sldChg chg="modAnim">
        <pc:chgData name="Mirzaev Miraziz" userId="01cfe5b8f0cfc465" providerId="LiveId" clId="{7E818F52-B6D6-498B-89CE-FB88BA0D9F68}" dt="2021-06-23T06:39:14.825" v="6"/>
        <pc:sldMkLst>
          <pc:docMk/>
          <pc:sldMk cId="651579707" sldId="396"/>
        </pc:sldMkLst>
      </pc:sldChg>
      <pc:sldChg chg="modAnim">
        <pc:chgData name="Mirzaev Miraziz" userId="01cfe5b8f0cfc465" providerId="LiveId" clId="{7E818F52-B6D6-498B-89CE-FB88BA0D9F68}" dt="2021-06-23T06:39:32.219" v="8"/>
        <pc:sldMkLst>
          <pc:docMk/>
          <pc:sldMk cId="4223678971" sldId="397"/>
        </pc:sldMkLst>
      </pc:sldChg>
      <pc:sldChg chg="modAnim">
        <pc:chgData name="Mirzaev Miraziz" userId="01cfe5b8f0cfc465" providerId="LiveId" clId="{7E818F52-B6D6-498B-89CE-FB88BA0D9F68}" dt="2021-06-23T06:39:42.767" v="10"/>
        <pc:sldMkLst>
          <pc:docMk/>
          <pc:sldMk cId="3687023075" sldId="398"/>
        </pc:sldMkLst>
      </pc:sldChg>
    </pc:docChg>
  </pc:docChgLst>
  <pc:docChgLst>
    <pc:chgData name="Mirzaev Miraziz" userId="01cfe5b8f0cfc465" providerId="LiveId" clId="{010459D0-D02F-40AD-8DAF-5690FF7EBDF8}"/>
    <pc:docChg chg="custSel addSld modSld">
      <pc:chgData name="Mirzaev Miraziz" userId="01cfe5b8f0cfc465" providerId="LiveId" clId="{010459D0-D02F-40AD-8DAF-5690FF7EBDF8}" dt="2021-06-22T07:40:41.411" v="43" actId="20577"/>
      <pc:docMkLst>
        <pc:docMk/>
      </pc:docMkLst>
      <pc:sldChg chg="modSp">
        <pc:chgData name="Mirzaev Miraziz" userId="01cfe5b8f0cfc465" providerId="LiveId" clId="{010459D0-D02F-40AD-8DAF-5690FF7EBDF8}" dt="2021-06-22T07:31:19.526" v="12" actId="20577"/>
        <pc:sldMkLst>
          <pc:docMk/>
          <pc:sldMk cId="1947584400" sldId="295"/>
        </pc:sldMkLst>
        <pc:spChg chg="mod">
          <ac:chgData name="Mirzaev Miraziz" userId="01cfe5b8f0cfc465" providerId="LiveId" clId="{010459D0-D02F-40AD-8DAF-5690FF7EBDF8}" dt="2021-06-22T07:31:19.526" v="12" actId="20577"/>
          <ac:spMkLst>
            <pc:docMk/>
            <pc:sldMk cId="1947584400" sldId="295"/>
            <ac:spMk id="88" creationId="{00000000-0000-0000-0000-000000000000}"/>
          </ac:spMkLst>
        </pc:spChg>
      </pc:sldChg>
      <pc:sldChg chg="modSp">
        <pc:chgData name="Mirzaev Miraziz" userId="01cfe5b8f0cfc465" providerId="LiveId" clId="{010459D0-D02F-40AD-8DAF-5690FF7EBDF8}" dt="2021-06-22T07:31:45.192" v="15" actId="313"/>
        <pc:sldMkLst>
          <pc:docMk/>
          <pc:sldMk cId="3972099653" sldId="376"/>
        </pc:sldMkLst>
        <pc:spChg chg="mod">
          <ac:chgData name="Mirzaev Miraziz" userId="01cfe5b8f0cfc465" providerId="LiveId" clId="{010459D0-D02F-40AD-8DAF-5690FF7EBDF8}" dt="2021-06-22T07:31:45.192" v="15" actId="313"/>
          <ac:spMkLst>
            <pc:docMk/>
            <pc:sldMk cId="3972099653" sldId="376"/>
            <ac:spMk id="8" creationId="{00000000-0000-0000-0000-000000000000}"/>
          </ac:spMkLst>
        </pc:spChg>
        <pc:spChg chg="mod">
          <ac:chgData name="Mirzaev Miraziz" userId="01cfe5b8f0cfc465" providerId="LiveId" clId="{010459D0-D02F-40AD-8DAF-5690FF7EBDF8}" dt="2021-06-22T06:22:44.845" v="0" actId="14100"/>
          <ac:spMkLst>
            <pc:docMk/>
            <pc:sldMk cId="3972099653" sldId="376"/>
            <ac:spMk id="30" creationId="{00000000-0000-0000-0000-000000000000}"/>
          </ac:spMkLst>
        </pc:spChg>
      </pc:sldChg>
      <pc:sldChg chg="modSp">
        <pc:chgData name="Mirzaev Miraziz" userId="01cfe5b8f0cfc465" providerId="LiveId" clId="{010459D0-D02F-40AD-8DAF-5690FF7EBDF8}" dt="2021-06-22T07:34:44.632" v="17" actId="20577"/>
        <pc:sldMkLst>
          <pc:docMk/>
          <pc:sldMk cId="2485465707" sldId="378"/>
        </pc:sldMkLst>
        <pc:spChg chg="mod">
          <ac:chgData name="Mirzaev Miraziz" userId="01cfe5b8f0cfc465" providerId="LiveId" clId="{010459D0-D02F-40AD-8DAF-5690FF7EBDF8}" dt="2021-06-22T07:31:43.779" v="14" actId="313"/>
          <ac:spMkLst>
            <pc:docMk/>
            <pc:sldMk cId="2485465707" sldId="378"/>
            <ac:spMk id="12" creationId="{00000000-0000-0000-0000-000000000000}"/>
          </ac:spMkLst>
        </pc:spChg>
        <pc:spChg chg="mod">
          <ac:chgData name="Mirzaev Miraziz" userId="01cfe5b8f0cfc465" providerId="LiveId" clId="{010459D0-D02F-40AD-8DAF-5690FF7EBDF8}" dt="2021-06-22T07:34:44.632" v="17" actId="20577"/>
          <ac:spMkLst>
            <pc:docMk/>
            <pc:sldMk cId="2485465707" sldId="378"/>
            <ac:spMk id="31" creationId="{00000000-0000-0000-0000-000000000000}"/>
          </ac:spMkLst>
        </pc:spChg>
      </pc:sldChg>
      <pc:sldChg chg="modSp">
        <pc:chgData name="Mirzaev Miraziz" userId="01cfe5b8f0cfc465" providerId="LiveId" clId="{010459D0-D02F-40AD-8DAF-5690FF7EBDF8}" dt="2021-06-22T07:35:00.421" v="19" actId="6549"/>
        <pc:sldMkLst>
          <pc:docMk/>
          <pc:sldMk cId="4143356955" sldId="379"/>
        </pc:sldMkLst>
        <pc:spChg chg="mod">
          <ac:chgData name="Mirzaev Miraziz" userId="01cfe5b8f0cfc465" providerId="LiveId" clId="{010459D0-D02F-40AD-8DAF-5690FF7EBDF8}" dt="2021-06-22T07:35:00.421" v="19" actId="6549"/>
          <ac:spMkLst>
            <pc:docMk/>
            <pc:sldMk cId="4143356955" sldId="379"/>
            <ac:spMk id="11" creationId="{00000000-0000-0000-0000-000000000000}"/>
          </ac:spMkLst>
        </pc:spChg>
      </pc:sldChg>
      <pc:sldChg chg="delSp modSp delAnim">
        <pc:chgData name="Mirzaev Miraziz" userId="01cfe5b8f0cfc465" providerId="LiveId" clId="{010459D0-D02F-40AD-8DAF-5690FF7EBDF8}" dt="2021-06-22T07:39:00.167" v="35" actId="20577"/>
        <pc:sldMkLst>
          <pc:docMk/>
          <pc:sldMk cId="1116028255" sldId="384"/>
        </pc:sldMkLst>
        <pc:spChg chg="del mod">
          <ac:chgData name="Mirzaev Miraziz" userId="01cfe5b8f0cfc465" providerId="LiveId" clId="{010459D0-D02F-40AD-8DAF-5690FF7EBDF8}" dt="2021-06-22T07:36:13.140" v="28" actId="478"/>
          <ac:spMkLst>
            <pc:docMk/>
            <pc:sldMk cId="1116028255" sldId="384"/>
            <ac:spMk id="9" creationId="{00000000-0000-0000-0000-000000000000}"/>
          </ac:spMkLst>
        </pc:spChg>
        <pc:spChg chg="mod">
          <ac:chgData name="Mirzaev Miraziz" userId="01cfe5b8f0cfc465" providerId="LiveId" clId="{010459D0-D02F-40AD-8DAF-5690FF7EBDF8}" dt="2021-06-22T07:39:00.167" v="35" actId="20577"/>
          <ac:spMkLst>
            <pc:docMk/>
            <pc:sldMk cId="1116028255" sldId="384"/>
            <ac:spMk id="11" creationId="{00000000-0000-0000-0000-000000000000}"/>
          </ac:spMkLst>
        </pc:spChg>
      </pc:sldChg>
      <pc:sldChg chg="modSp">
        <pc:chgData name="Mirzaev Miraziz" userId="01cfe5b8f0cfc465" providerId="LiveId" clId="{010459D0-D02F-40AD-8DAF-5690FF7EBDF8}" dt="2021-06-22T07:31:41.544" v="13" actId="313"/>
        <pc:sldMkLst>
          <pc:docMk/>
          <pc:sldMk cId="794717375" sldId="388"/>
        </pc:sldMkLst>
        <pc:spChg chg="mod">
          <ac:chgData name="Mirzaev Miraziz" userId="01cfe5b8f0cfc465" providerId="LiveId" clId="{010459D0-D02F-40AD-8DAF-5690FF7EBDF8}" dt="2021-06-22T07:31:41.544" v="13" actId="313"/>
          <ac:spMkLst>
            <pc:docMk/>
            <pc:sldMk cId="794717375" sldId="388"/>
            <ac:spMk id="24" creationId="{00000000-0000-0000-0000-000000000000}"/>
          </ac:spMkLst>
        </pc:spChg>
      </pc:sldChg>
      <pc:sldChg chg="modSp">
        <pc:chgData name="Mirzaev Miraziz" userId="01cfe5b8f0cfc465" providerId="LiveId" clId="{010459D0-D02F-40AD-8DAF-5690FF7EBDF8}" dt="2021-06-22T07:36:26.844" v="30" actId="14100"/>
        <pc:sldMkLst>
          <pc:docMk/>
          <pc:sldMk cId="1660351249" sldId="389"/>
        </pc:sldMkLst>
        <pc:spChg chg="mod">
          <ac:chgData name="Mirzaev Miraziz" userId="01cfe5b8f0cfc465" providerId="LiveId" clId="{010459D0-D02F-40AD-8DAF-5690FF7EBDF8}" dt="2021-06-22T07:36:26.844" v="30" actId="14100"/>
          <ac:spMkLst>
            <pc:docMk/>
            <pc:sldMk cId="1660351249" sldId="389"/>
            <ac:spMk id="14" creationId="{00000000-0000-0000-0000-000000000000}"/>
          </ac:spMkLst>
        </pc:spChg>
      </pc:sldChg>
      <pc:sldChg chg="delSp modSp add delAnim">
        <pc:chgData name="Mirzaev Miraziz" userId="01cfe5b8f0cfc465" providerId="LiveId" clId="{010459D0-D02F-40AD-8DAF-5690FF7EBDF8}" dt="2021-06-22T07:40:03.002" v="38"/>
        <pc:sldMkLst>
          <pc:docMk/>
          <pc:sldMk cId="3419785728" sldId="392"/>
        </pc:sldMkLst>
        <pc:spChg chg="del">
          <ac:chgData name="Mirzaev Miraziz" userId="01cfe5b8f0cfc465" providerId="LiveId" clId="{010459D0-D02F-40AD-8DAF-5690FF7EBDF8}" dt="2021-06-22T07:35:55.539" v="25" actId="478"/>
          <ac:spMkLst>
            <pc:docMk/>
            <pc:sldMk cId="3419785728" sldId="392"/>
            <ac:spMk id="9" creationId="{00000000-0000-0000-0000-000000000000}"/>
          </ac:spMkLst>
        </pc:spChg>
        <pc:spChg chg="mod">
          <ac:chgData name="Mirzaev Miraziz" userId="01cfe5b8f0cfc465" providerId="LiveId" clId="{010459D0-D02F-40AD-8DAF-5690FF7EBDF8}" dt="2021-06-22T07:40:03.002" v="38"/>
          <ac:spMkLst>
            <pc:docMk/>
            <pc:sldMk cId="3419785728" sldId="392"/>
            <ac:spMk id="11" creationId="{00000000-0000-0000-0000-000000000000}"/>
          </ac:spMkLst>
        </pc:spChg>
      </pc:sldChg>
      <pc:sldChg chg="modSp add">
        <pc:chgData name="Mirzaev Miraziz" userId="01cfe5b8f0cfc465" providerId="LiveId" clId="{010459D0-D02F-40AD-8DAF-5690FF7EBDF8}" dt="2021-06-22T07:40:41.411" v="43" actId="20577"/>
        <pc:sldMkLst>
          <pc:docMk/>
          <pc:sldMk cId="2398337230" sldId="393"/>
        </pc:sldMkLst>
        <pc:spChg chg="mod">
          <ac:chgData name="Mirzaev Miraziz" userId="01cfe5b8f0cfc465" providerId="LiveId" clId="{010459D0-D02F-40AD-8DAF-5690FF7EBDF8}" dt="2021-06-22T07:40:41.411" v="43" actId="20577"/>
          <ac:spMkLst>
            <pc:docMk/>
            <pc:sldMk cId="2398337230" sldId="393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0202-9AEC-4971-86CD-C6C17B6251E0}" type="datetimeFigureOut">
              <a:rPr lang="id-ID" smtClean="0"/>
              <a:t>12/08/2022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8649-DEA3-43CA-BBD9-CBA46697201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386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 userDrawn="1"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8" name="Rectangle: Rounded Corners 27"/>
          <p:cNvSpPr/>
          <p:nvPr userDrawn="1"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Rectangle: Rounded Corners 28"/>
          <p:cNvSpPr/>
          <p:nvPr userDrawn="1"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: Rounded Corners 29"/>
          <p:cNvSpPr/>
          <p:nvPr userDrawn="1"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: Rounded Corners 30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Rectangle: Rounded Corners 31"/>
          <p:cNvSpPr/>
          <p:nvPr userDrawn="1"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34" name="Oval 3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Oval 3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38" name="Rectangle: Rounded Corners 37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39" name="Rectangle: Rounded Corners 38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0" name="Rectangle: Rounded Corners 39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Rectangle: Rounded Corners 40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2" name="Rectangle: Rounded Corners 41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3" name="Rectangle: Rounded Corners 42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4" name="Rectangle: Rounded Corners 43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5" name="Rectangle: Rounded Corners 44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6" name="Rectangle: Rounded Corners 45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640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676071" y="1173808"/>
            <a:ext cx="2955472" cy="2626788"/>
          </a:xfrm>
          <a:custGeom>
            <a:avLst/>
            <a:gdLst>
              <a:gd name="connsiteX0" fmla="*/ 57028 w 2955472"/>
              <a:gd name="connsiteY0" fmla="*/ 0 h 2626788"/>
              <a:gd name="connsiteX1" fmla="*/ 2898444 w 2955472"/>
              <a:gd name="connsiteY1" fmla="*/ 0 h 2626788"/>
              <a:gd name="connsiteX2" fmla="*/ 2955472 w 2955472"/>
              <a:gd name="connsiteY2" fmla="*/ 57028 h 2626788"/>
              <a:gd name="connsiteX3" fmla="*/ 2955472 w 2955472"/>
              <a:gd name="connsiteY3" fmla="*/ 2626788 h 2626788"/>
              <a:gd name="connsiteX4" fmla="*/ 0 w 2955472"/>
              <a:gd name="connsiteY4" fmla="*/ 2626788 h 2626788"/>
              <a:gd name="connsiteX5" fmla="*/ 0 w 2955472"/>
              <a:gd name="connsiteY5" fmla="*/ 57028 h 2626788"/>
              <a:gd name="connsiteX6" fmla="*/ 57028 w 2955472"/>
              <a:gd name="connsiteY6" fmla="*/ 0 h 262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5472" h="2626788">
                <a:moveTo>
                  <a:pt x="57028" y="0"/>
                </a:moveTo>
                <a:lnTo>
                  <a:pt x="2898444" y="0"/>
                </a:lnTo>
                <a:cubicBezTo>
                  <a:pt x="2929940" y="0"/>
                  <a:pt x="2955472" y="25532"/>
                  <a:pt x="2955472" y="57028"/>
                </a:cubicBezTo>
                <a:lnTo>
                  <a:pt x="2955472" y="2626788"/>
                </a:lnTo>
                <a:lnTo>
                  <a:pt x="0" y="2626788"/>
                </a:lnTo>
                <a:lnTo>
                  <a:pt x="0" y="57028"/>
                </a:lnTo>
                <a:cubicBezTo>
                  <a:pt x="0" y="25532"/>
                  <a:pt x="25532" y="0"/>
                  <a:pt x="570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98207" y="3444996"/>
            <a:ext cx="711200" cy="711200"/>
          </a:xfrm>
          <a:custGeom>
            <a:avLst/>
            <a:gdLst>
              <a:gd name="connsiteX0" fmla="*/ 355600 w 711200"/>
              <a:gd name="connsiteY0" fmla="*/ 0 h 711200"/>
              <a:gd name="connsiteX1" fmla="*/ 711200 w 711200"/>
              <a:gd name="connsiteY1" fmla="*/ 355600 h 711200"/>
              <a:gd name="connsiteX2" fmla="*/ 355600 w 711200"/>
              <a:gd name="connsiteY2" fmla="*/ 711200 h 711200"/>
              <a:gd name="connsiteX3" fmla="*/ 0 w 711200"/>
              <a:gd name="connsiteY3" fmla="*/ 355600 h 711200"/>
              <a:gd name="connsiteX4" fmla="*/ 355600 w 711200"/>
              <a:gd name="connsiteY4" fmla="*/ 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00" h="711200">
                <a:moveTo>
                  <a:pt x="355600" y="0"/>
                </a:moveTo>
                <a:cubicBezTo>
                  <a:pt x="551992" y="0"/>
                  <a:pt x="711200" y="159208"/>
                  <a:pt x="711200" y="355600"/>
                </a:cubicBezTo>
                <a:cubicBezTo>
                  <a:pt x="711200" y="551992"/>
                  <a:pt x="551992" y="711200"/>
                  <a:pt x="355600" y="711200"/>
                </a:cubicBezTo>
                <a:cubicBezTo>
                  <a:pt x="159208" y="711200"/>
                  <a:pt x="0" y="551992"/>
                  <a:pt x="0" y="355600"/>
                </a:cubicBezTo>
                <a:cubicBezTo>
                  <a:pt x="0" y="159208"/>
                  <a:pt x="159208" y="0"/>
                  <a:pt x="355600" y="0"/>
                </a:cubicBezTo>
                <a:close/>
              </a:path>
            </a:pathLst>
          </a:custGeom>
          <a:effectLst>
            <a:outerShdw blurRad="254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144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9515475" cy="6858000"/>
          </a:xfrm>
          <a:custGeom>
            <a:avLst/>
            <a:gdLst>
              <a:gd name="connsiteX0" fmla="*/ 0 w 9515475"/>
              <a:gd name="connsiteY0" fmla="*/ 0 h 6858000"/>
              <a:gd name="connsiteX1" fmla="*/ 9515475 w 9515475"/>
              <a:gd name="connsiteY1" fmla="*/ 0 h 6858000"/>
              <a:gd name="connsiteX2" fmla="*/ 2676525 w 9515475"/>
              <a:gd name="connsiteY2" fmla="*/ 6858000 h 6858000"/>
              <a:gd name="connsiteX3" fmla="*/ 0 w 95154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15475" h="6858000">
                <a:moveTo>
                  <a:pt x="0" y="0"/>
                </a:moveTo>
                <a:lnTo>
                  <a:pt x="9515475" y="0"/>
                </a:lnTo>
                <a:lnTo>
                  <a:pt x="267652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19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7025505" y="1984655"/>
            <a:ext cx="1321208" cy="2312307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 rot="2654530">
            <a:off x="7734881" y="1161673"/>
            <a:ext cx="2927444" cy="5411096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  <a:gd name="connsiteX0" fmla="*/ 55924 w 2927444"/>
              <a:gd name="connsiteY0" fmla="*/ 0 h 5411096"/>
              <a:gd name="connsiteX1" fmla="*/ 2927444 w 2927444"/>
              <a:gd name="connsiteY1" fmla="*/ 71367 h 5411096"/>
              <a:gd name="connsiteX2" fmla="*/ 2802252 w 2927444"/>
              <a:gd name="connsiteY2" fmla="*/ 5411096 h 5411096"/>
              <a:gd name="connsiteX3" fmla="*/ 0 w 2927444"/>
              <a:gd name="connsiteY3" fmla="*/ 5365343 h 5411096"/>
              <a:gd name="connsiteX4" fmla="*/ 55924 w 2927444"/>
              <a:gd name="connsiteY4" fmla="*/ 0 h 541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096">
                <a:moveTo>
                  <a:pt x="55924" y="0"/>
                </a:moveTo>
                <a:lnTo>
                  <a:pt x="2927444" y="71367"/>
                </a:lnTo>
                <a:lnTo>
                  <a:pt x="2802252" y="5411096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2654530">
            <a:off x="5317705" y="1171149"/>
            <a:ext cx="2927444" cy="5411452"/>
          </a:xfrm>
          <a:custGeom>
            <a:avLst/>
            <a:gdLst>
              <a:gd name="connsiteX0" fmla="*/ 0 w 2398712"/>
              <a:gd name="connsiteY0" fmla="*/ 0 h 4362450"/>
              <a:gd name="connsiteX1" fmla="*/ 2398712 w 2398712"/>
              <a:gd name="connsiteY1" fmla="*/ 0 h 4362450"/>
              <a:gd name="connsiteX2" fmla="*/ 2398712 w 2398712"/>
              <a:gd name="connsiteY2" fmla="*/ 4362450 h 4362450"/>
              <a:gd name="connsiteX3" fmla="*/ 0 w 2398712"/>
              <a:gd name="connsiteY3" fmla="*/ 4362450 h 4362450"/>
              <a:gd name="connsiteX4" fmla="*/ 0 w 2398712"/>
              <a:gd name="connsiteY4" fmla="*/ 0 h 4362450"/>
              <a:gd name="connsiteX0" fmla="*/ 0 w 2485639"/>
              <a:gd name="connsiteY0" fmla="*/ 0 h 4410750"/>
              <a:gd name="connsiteX1" fmla="*/ 2485639 w 2485639"/>
              <a:gd name="connsiteY1" fmla="*/ 48300 h 4410750"/>
              <a:gd name="connsiteX2" fmla="*/ 2485639 w 2485639"/>
              <a:gd name="connsiteY2" fmla="*/ 4410750 h 4410750"/>
              <a:gd name="connsiteX3" fmla="*/ 86927 w 2485639"/>
              <a:gd name="connsiteY3" fmla="*/ 4410750 h 4410750"/>
              <a:gd name="connsiteX4" fmla="*/ 0 w 2485639"/>
              <a:gd name="connsiteY4" fmla="*/ 0 h 4410750"/>
              <a:gd name="connsiteX0" fmla="*/ 0 w 2451521"/>
              <a:gd name="connsiteY0" fmla="*/ 0 h 4443978"/>
              <a:gd name="connsiteX1" fmla="*/ 2451521 w 2451521"/>
              <a:gd name="connsiteY1" fmla="*/ 81528 h 4443978"/>
              <a:gd name="connsiteX2" fmla="*/ 2451521 w 2451521"/>
              <a:gd name="connsiteY2" fmla="*/ 4443978 h 4443978"/>
              <a:gd name="connsiteX3" fmla="*/ 52809 w 2451521"/>
              <a:gd name="connsiteY3" fmla="*/ 4443978 h 4443978"/>
              <a:gd name="connsiteX4" fmla="*/ 0 w 2451521"/>
              <a:gd name="connsiteY4" fmla="*/ 0 h 4443978"/>
              <a:gd name="connsiteX0" fmla="*/ 0 w 2444163"/>
              <a:gd name="connsiteY0" fmla="*/ 0 h 4491031"/>
              <a:gd name="connsiteX1" fmla="*/ 2444163 w 2444163"/>
              <a:gd name="connsiteY1" fmla="*/ 128581 h 4491031"/>
              <a:gd name="connsiteX2" fmla="*/ 2444163 w 2444163"/>
              <a:gd name="connsiteY2" fmla="*/ 4491031 h 4491031"/>
              <a:gd name="connsiteX3" fmla="*/ 45451 w 2444163"/>
              <a:gd name="connsiteY3" fmla="*/ 4491031 h 4491031"/>
              <a:gd name="connsiteX4" fmla="*/ 0 w 2444163"/>
              <a:gd name="connsiteY4" fmla="*/ 0 h 4491031"/>
              <a:gd name="connsiteX0" fmla="*/ 0 w 2476856"/>
              <a:gd name="connsiteY0" fmla="*/ 0 h 4565557"/>
              <a:gd name="connsiteX1" fmla="*/ 2476856 w 2476856"/>
              <a:gd name="connsiteY1" fmla="*/ 203107 h 4565557"/>
              <a:gd name="connsiteX2" fmla="*/ 2476856 w 2476856"/>
              <a:gd name="connsiteY2" fmla="*/ 4565557 h 4565557"/>
              <a:gd name="connsiteX3" fmla="*/ 78144 w 2476856"/>
              <a:gd name="connsiteY3" fmla="*/ 4565557 h 4565557"/>
              <a:gd name="connsiteX4" fmla="*/ 0 w 2476856"/>
              <a:gd name="connsiteY4" fmla="*/ 0 h 4565557"/>
              <a:gd name="connsiteX0" fmla="*/ 0 w 2436983"/>
              <a:gd name="connsiteY0" fmla="*/ 0 h 4524615"/>
              <a:gd name="connsiteX1" fmla="*/ 2436983 w 2436983"/>
              <a:gd name="connsiteY1" fmla="*/ 162165 h 4524615"/>
              <a:gd name="connsiteX2" fmla="*/ 2436983 w 2436983"/>
              <a:gd name="connsiteY2" fmla="*/ 4524615 h 4524615"/>
              <a:gd name="connsiteX3" fmla="*/ 38271 w 2436983"/>
              <a:gd name="connsiteY3" fmla="*/ 4524615 h 4524615"/>
              <a:gd name="connsiteX4" fmla="*/ 0 w 2436983"/>
              <a:gd name="connsiteY4" fmla="*/ 0 h 4524615"/>
              <a:gd name="connsiteX0" fmla="*/ 0 w 2430694"/>
              <a:gd name="connsiteY0" fmla="*/ 0 h 4490853"/>
              <a:gd name="connsiteX1" fmla="*/ 2430694 w 2430694"/>
              <a:gd name="connsiteY1" fmla="*/ 128403 h 4490853"/>
              <a:gd name="connsiteX2" fmla="*/ 2430694 w 2430694"/>
              <a:gd name="connsiteY2" fmla="*/ 4490853 h 4490853"/>
              <a:gd name="connsiteX3" fmla="*/ 31982 w 2430694"/>
              <a:gd name="connsiteY3" fmla="*/ 4490853 h 4490853"/>
              <a:gd name="connsiteX4" fmla="*/ 0 w 2430694"/>
              <a:gd name="connsiteY4" fmla="*/ 0 h 4490853"/>
              <a:gd name="connsiteX0" fmla="*/ 0 w 2465169"/>
              <a:gd name="connsiteY0" fmla="*/ 0 h 4490853"/>
              <a:gd name="connsiteX1" fmla="*/ 2465169 w 2465169"/>
              <a:gd name="connsiteY1" fmla="*/ 68237 h 4490853"/>
              <a:gd name="connsiteX2" fmla="*/ 2430694 w 2465169"/>
              <a:gd name="connsiteY2" fmla="*/ 4490853 h 4490853"/>
              <a:gd name="connsiteX3" fmla="*/ 31982 w 2465169"/>
              <a:gd name="connsiteY3" fmla="*/ 4490853 h 4490853"/>
              <a:gd name="connsiteX4" fmla="*/ 0 w 2465169"/>
              <a:gd name="connsiteY4" fmla="*/ 0 h 4490853"/>
              <a:gd name="connsiteX0" fmla="*/ 0 w 2533228"/>
              <a:gd name="connsiteY0" fmla="*/ 0 h 4490853"/>
              <a:gd name="connsiteX1" fmla="*/ 2533228 w 2533228"/>
              <a:gd name="connsiteY1" fmla="*/ 15251 h 4490853"/>
              <a:gd name="connsiteX2" fmla="*/ 2430694 w 2533228"/>
              <a:gd name="connsiteY2" fmla="*/ 4490853 h 4490853"/>
              <a:gd name="connsiteX3" fmla="*/ 31982 w 2533228"/>
              <a:gd name="connsiteY3" fmla="*/ 4490853 h 4490853"/>
              <a:gd name="connsiteX4" fmla="*/ 0 w 2533228"/>
              <a:gd name="connsiteY4" fmla="*/ 0 h 4490853"/>
              <a:gd name="connsiteX0" fmla="*/ 0 w 2682102"/>
              <a:gd name="connsiteY0" fmla="*/ 36666 h 4527519"/>
              <a:gd name="connsiteX1" fmla="*/ 2682102 w 2682102"/>
              <a:gd name="connsiteY1" fmla="*/ 0 h 4527519"/>
              <a:gd name="connsiteX2" fmla="*/ 2430694 w 2682102"/>
              <a:gd name="connsiteY2" fmla="*/ 4527519 h 4527519"/>
              <a:gd name="connsiteX3" fmla="*/ 31982 w 2682102"/>
              <a:gd name="connsiteY3" fmla="*/ 4527519 h 4527519"/>
              <a:gd name="connsiteX4" fmla="*/ 0 w 2682102"/>
              <a:gd name="connsiteY4" fmla="*/ 36666 h 4527519"/>
              <a:gd name="connsiteX0" fmla="*/ 0 w 2743337"/>
              <a:gd name="connsiteY0" fmla="*/ 83007 h 4573860"/>
              <a:gd name="connsiteX1" fmla="*/ 2743337 w 2743337"/>
              <a:gd name="connsiteY1" fmla="*/ 0 h 4573860"/>
              <a:gd name="connsiteX2" fmla="*/ 2430694 w 2743337"/>
              <a:gd name="connsiteY2" fmla="*/ 4573860 h 4573860"/>
              <a:gd name="connsiteX3" fmla="*/ 31982 w 2743337"/>
              <a:gd name="connsiteY3" fmla="*/ 4573860 h 4573860"/>
              <a:gd name="connsiteX4" fmla="*/ 0 w 2743337"/>
              <a:gd name="connsiteY4" fmla="*/ 83007 h 4573860"/>
              <a:gd name="connsiteX0" fmla="*/ 0 w 2742624"/>
              <a:gd name="connsiteY0" fmla="*/ 29130 h 4519983"/>
              <a:gd name="connsiteX1" fmla="*/ 2742624 w 2742624"/>
              <a:gd name="connsiteY1" fmla="*/ 0 h 4519983"/>
              <a:gd name="connsiteX2" fmla="*/ 2430694 w 2742624"/>
              <a:gd name="connsiteY2" fmla="*/ 4519983 h 4519983"/>
              <a:gd name="connsiteX3" fmla="*/ 31982 w 2742624"/>
              <a:gd name="connsiteY3" fmla="*/ 4519983 h 4519983"/>
              <a:gd name="connsiteX4" fmla="*/ 0 w 2742624"/>
              <a:gd name="connsiteY4" fmla="*/ 29130 h 4519983"/>
              <a:gd name="connsiteX0" fmla="*/ 0 w 2789143"/>
              <a:gd name="connsiteY0" fmla="*/ 0 h 4538619"/>
              <a:gd name="connsiteX1" fmla="*/ 2789143 w 2789143"/>
              <a:gd name="connsiteY1" fmla="*/ 18636 h 4538619"/>
              <a:gd name="connsiteX2" fmla="*/ 2477213 w 2789143"/>
              <a:gd name="connsiteY2" fmla="*/ 4538619 h 4538619"/>
              <a:gd name="connsiteX3" fmla="*/ 78501 w 2789143"/>
              <a:gd name="connsiteY3" fmla="*/ 4538619 h 4538619"/>
              <a:gd name="connsiteX4" fmla="*/ 0 w 2789143"/>
              <a:gd name="connsiteY4" fmla="*/ 0 h 4538619"/>
              <a:gd name="connsiteX0" fmla="*/ 0 w 2768136"/>
              <a:gd name="connsiteY0" fmla="*/ 0 h 4598963"/>
              <a:gd name="connsiteX1" fmla="*/ 2768136 w 2768136"/>
              <a:gd name="connsiteY1" fmla="*/ 78980 h 4598963"/>
              <a:gd name="connsiteX2" fmla="*/ 2456206 w 2768136"/>
              <a:gd name="connsiteY2" fmla="*/ 4598963 h 4598963"/>
              <a:gd name="connsiteX3" fmla="*/ 57494 w 2768136"/>
              <a:gd name="connsiteY3" fmla="*/ 4598963 h 4598963"/>
              <a:gd name="connsiteX4" fmla="*/ 0 w 2768136"/>
              <a:gd name="connsiteY4" fmla="*/ 0 h 4598963"/>
              <a:gd name="connsiteX0" fmla="*/ 0 w 2795431"/>
              <a:gd name="connsiteY0" fmla="*/ 0 h 4572381"/>
              <a:gd name="connsiteX1" fmla="*/ 2795431 w 2795431"/>
              <a:gd name="connsiteY1" fmla="*/ 52398 h 4572381"/>
              <a:gd name="connsiteX2" fmla="*/ 2483501 w 2795431"/>
              <a:gd name="connsiteY2" fmla="*/ 4572381 h 4572381"/>
              <a:gd name="connsiteX3" fmla="*/ 84789 w 2795431"/>
              <a:gd name="connsiteY3" fmla="*/ 4572381 h 4572381"/>
              <a:gd name="connsiteX4" fmla="*/ 0 w 2795431"/>
              <a:gd name="connsiteY4" fmla="*/ 0 h 4572381"/>
              <a:gd name="connsiteX0" fmla="*/ 0 w 2815189"/>
              <a:gd name="connsiteY0" fmla="*/ 0 h 4606322"/>
              <a:gd name="connsiteX1" fmla="*/ 2815189 w 2815189"/>
              <a:gd name="connsiteY1" fmla="*/ 86339 h 4606322"/>
              <a:gd name="connsiteX2" fmla="*/ 2503259 w 2815189"/>
              <a:gd name="connsiteY2" fmla="*/ 4606322 h 4606322"/>
              <a:gd name="connsiteX3" fmla="*/ 104547 w 2815189"/>
              <a:gd name="connsiteY3" fmla="*/ 4606322 h 4606322"/>
              <a:gd name="connsiteX4" fmla="*/ 0 w 2815189"/>
              <a:gd name="connsiteY4" fmla="*/ 0 h 4606322"/>
              <a:gd name="connsiteX0" fmla="*/ 0 w 2808543"/>
              <a:gd name="connsiteY0" fmla="*/ 0 h 4606322"/>
              <a:gd name="connsiteX1" fmla="*/ 2808543 w 2808543"/>
              <a:gd name="connsiteY1" fmla="*/ 79515 h 4606322"/>
              <a:gd name="connsiteX2" fmla="*/ 2503259 w 2808543"/>
              <a:gd name="connsiteY2" fmla="*/ 4606322 h 4606322"/>
              <a:gd name="connsiteX3" fmla="*/ 104547 w 2808543"/>
              <a:gd name="connsiteY3" fmla="*/ 4606322 h 4606322"/>
              <a:gd name="connsiteX4" fmla="*/ 0 w 2808543"/>
              <a:gd name="connsiteY4" fmla="*/ 0 h 4606322"/>
              <a:gd name="connsiteX0" fmla="*/ 0 w 2808543"/>
              <a:gd name="connsiteY0" fmla="*/ 0 h 5305830"/>
              <a:gd name="connsiteX1" fmla="*/ 2808543 w 2808543"/>
              <a:gd name="connsiteY1" fmla="*/ 79515 h 5305830"/>
              <a:gd name="connsiteX2" fmla="*/ 2503259 w 2808543"/>
              <a:gd name="connsiteY2" fmla="*/ 4606322 h 5305830"/>
              <a:gd name="connsiteX3" fmla="*/ 27937 w 2808543"/>
              <a:gd name="connsiteY3" fmla="*/ 5305830 h 5305830"/>
              <a:gd name="connsiteX4" fmla="*/ 0 w 2808543"/>
              <a:gd name="connsiteY4" fmla="*/ 0 h 5305830"/>
              <a:gd name="connsiteX0" fmla="*/ 73170 w 2881713"/>
              <a:gd name="connsiteY0" fmla="*/ 0 h 5311228"/>
              <a:gd name="connsiteX1" fmla="*/ 2881713 w 2881713"/>
              <a:gd name="connsiteY1" fmla="*/ 79515 h 5311228"/>
              <a:gd name="connsiteX2" fmla="*/ 2576429 w 2881713"/>
              <a:gd name="connsiteY2" fmla="*/ 4606322 h 5311228"/>
              <a:gd name="connsiteX3" fmla="*/ 0 w 2881713"/>
              <a:gd name="connsiteY3" fmla="*/ 5311228 h 5311228"/>
              <a:gd name="connsiteX4" fmla="*/ 73170 w 2881713"/>
              <a:gd name="connsiteY4" fmla="*/ 0 h 5311228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603724 w 2909008"/>
              <a:gd name="connsiteY2" fmla="*/ 460632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783331 w 2909008"/>
              <a:gd name="connsiteY2" fmla="*/ 4777092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3135722"/>
              <a:gd name="connsiteY0" fmla="*/ 0 h 5337810"/>
              <a:gd name="connsiteX1" fmla="*/ 2909008 w 3135722"/>
              <a:gd name="connsiteY1" fmla="*/ 79515 h 5337810"/>
              <a:gd name="connsiteX2" fmla="*/ 3135722 w 3135722"/>
              <a:gd name="connsiteY2" fmla="*/ 5125278 h 5337810"/>
              <a:gd name="connsiteX3" fmla="*/ 0 w 3135722"/>
              <a:gd name="connsiteY3" fmla="*/ 5337810 h 5337810"/>
              <a:gd name="connsiteX4" fmla="*/ 100465 w 3135722"/>
              <a:gd name="connsiteY4" fmla="*/ 0 h 5337810"/>
              <a:gd name="connsiteX0" fmla="*/ 100465 w 3052412"/>
              <a:gd name="connsiteY0" fmla="*/ 0 h 5337810"/>
              <a:gd name="connsiteX1" fmla="*/ 2909008 w 3052412"/>
              <a:gd name="connsiteY1" fmla="*/ 79515 h 5337810"/>
              <a:gd name="connsiteX2" fmla="*/ 3052412 w 3052412"/>
              <a:gd name="connsiteY2" fmla="*/ 5312778 h 5337810"/>
              <a:gd name="connsiteX3" fmla="*/ 0 w 3052412"/>
              <a:gd name="connsiteY3" fmla="*/ 5337810 h 5337810"/>
              <a:gd name="connsiteX4" fmla="*/ 100465 w 3052412"/>
              <a:gd name="connsiteY4" fmla="*/ 0 h 5337810"/>
              <a:gd name="connsiteX0" fmla="*/ 100465 w 2932436"/>
              <a:gd name="connsiteY0" fmla="*/ 0 h 5337810"/>
              <a:gd name="connsiteX1" fmla="*/ 2909008 w 2932436"/>
              <a:gd name="connsiteY1" fmla="*/ 79515 h 5337810"/>
              <a:gd name="connsiteX2" fmla="*/ 2932436 w 2932436"/>
              <a:gd name="connsiteY2" fmla="*/ 5216890 h 5337810"/>
              <a:gd name="connsiteX3" fmla="*/ 0 w 2932436"/>
              <a:gd name="connsiteY3" fmla="*/ 5337810 h 5337810"/>
              <a:gd name="connsiteX4" fmla="*/ 100465 w 2932436"/>
              <a:gd name="connsiteY4" fmla="*/ 0 h 5337810"/>
              <a:gd name="connsiteX0" fmla="*/ 100465 w 2909008"/>
              <a:gd name="connsiteY0" fmla="*/ 0 h 5337810"/>
              <a:gd name="connsiteX1" fmla="*/ 2909008 w 2909008"/>
              <a:gd name="connsiteY1" fmla="*/ 79515 h 5337810"/>
              <a:gd name="connsiteX2" fmla="*/ 2850374 w 2909008"/>
              <a:gd name="connsiteY2" fmla="*/ 5310105 h 5337810"/>
              <a:gd name="connsiteX3" fmla="*/ 0 w 2909008"/>
              <a:gd name="connsiteY3" fmla="*/ 5337810 h 5337810"/>
              <a:gd name="connsiteX4" fmla="*/ 100465 w 2909008"/>
              <a:gd name="connsiteY4" fmla="*/ 0 h 5337810"/>
              <a:gd name="connsiteX0" fmla="*/ 100465 w 2909008"/>
              <a:gd name="connsiteY0" fmla="*/ 0 h 5356623"/>
              <a:gd name="connsiteX1" fmla="*/ 2909008 w 2909008"/>
              <a:gd name="connsiteY1" fmla="*/ 79515 h 5356623"/>
              <a:gd name="connsiteX2" fmla="*/ 2802608 w 2909008"/>
              <a:gd name="connsiteY2" fmla="*/ 5356623 h 5356623"/>
              <a:gd name="connsiteX3" fmla="*/ 0 w 2909008"/>
              <a:gd name="connsiteY3" fmla="*/ 5337810 h 5356623"/>
              <a:gd name="connsiteX4" fmla="*/ 100465 w 2909008"/>
              <a:gd name="connsiteY4" fmla="*/ 0 h 5356623"/>
              <a:gd name="connsiteX0" fmla="*/ 100465 w 2909008"/>
              <a:gd name="connsiteY0" fmla="*/ 0 h 5343688"/>
              <a:gd name="connsiteX1" fmla="*/ 2909008 w 2909008"/>
              <a:gd name="connsiteY1" fmla="*/ 79515 h 5343688"/>
              <a:gd name="connsiteX2" fmla="*/ 2843194 w 2909008"/>
              <a:gd name="connsiteY2" fmla="*/ 5343688 h 5343688"/>
              <a:gd name="connsiteX3" fmla="*/ 0 w 2909008"/>
              <a:gd name="connsiteY3" fmla="*/ 5337810 h 5343688"/>
              <a:gd name="connsiteX4" fmla="*/ 100465 w 2909008"/>
              <a:gd name="connsiteY4" fmla="*/ 0 h 5343688"/>
              <a:gd name="connsiteX0" fmla="*/ 100465 w 2909008"/>
              <a:gd name="connsiteY0" fmla="*/ 0 h 5363625"/>
              <a:gd name="connsiteX1" fmla="*/ 2909008 w 2909008"/>
              <a:gd name="connsiteY1" fmla="*/ 79515 h 5363625"/>
              <a:gd name="connsiteX2" fmla="*/ 2822723 w 2909008"/>
              <a:gd name="connsiteY2" fmla="*/ 5363625 h 5363625"/>
              <a:gd name="connsiteX3" fmla="*/ 0 w 2909008"/>
              <a:gd name="connsiteY3" fmla="*/ 5337810 h 5363625"/>
              <a:gd name="connsiteX4" fmla="*/ 100465 w 2909008"/>
              <a:gd name="connsiteY4" fmla="*/ 0 h 5363625"/>
              <a:gd name="connsiteX0" fmla="*/ 100465 w 2909008"/>
              <a:gd name="connsiteY0" fmla="*/ 0 h 5383919"/>
              <a:gd name="connsiteX1" fmla="*/ 2909008 w 2909008"/>
              <a:gd name="connsiteY1" fmla="*/ 79515 h 5383919"/>
              <a:gd name="connsiteX2" fmla="*/ 2829191 w 2909008"/>
              <a:gd name="connsiteY2" fmla="*/ 5383919 h 5383919"/>
              <a:gd name="connsiteX3" fmla="*/ 0 w 2909008"/>
              <a:gd name="connsiteY3" fmla="*/ 5337810 h 5383919"/>
              <a:gd name="connsiteX4" fmla="*/ 100465 w 2909008"/>
              <a:gd name="connsiteY4" fmla="*/ 0 h 5383919"/>
              <a:gd name="connsiteX0" fmla="*/ 100465 w 2927206"/>
              <a:gd name="connsiteY0" fmla="*/ 0 h 5383919"/>
              <a:gd name="connsiteX1" fmla="*/ 2927206 w 2927206"/>
              <a:gd name="connsiteY1" fmla="*/ 61793 h 5383919"/>
              <a:gd name="connsiteX2" fmla="*/ 2829191 w 2927206"/>
              <a:gd name="connsiteY2" fmla="*/ 5383919 h 5383919"/>
              <a:gd name="connsiteX3" fmla="*/ 0 w 2927206"/>
              <a:gd name="connsiteY3" fmla="*/ 5337810 h 5383919"/>
              <a:gd name="connsiteX4" fmla="*/ 100465 w 2927206"/>
              <a:gd name="connsiteY4" fmla="*/ 0 h 5383919"/>
              <a:gd name="connsiteX0" fmla="*/ 100465 w 2927444"/>
              <a:gd name="connsiteY0" fmla="*/ 0 h 5383919"/>
              <a:gd name="connsiteX1" fmla="*/ 2927444 w 2927444"/>
              <a:gd name="connsiteY1" fmla="*/ 43834 h 5383919"/>
              <a:gd name="connsiteX2" fmla="*/ 2829191 w 2927444"/>
              <a:gd name="connsiteY2" fmla="*/ 5383919 h 5383919"/>
              <a:gd name="connsiteX3" fmla="*/ 0 w 2927444"/>
              <a:gd name="connsiteY3" fmla="*/ 5337810 h 5383919"/>
              <a:gd name="connsiteX4" fmla="*/ 100465 w 2927444"/>
              <a:gd name="connsiteY4" fmla="*/ 0 h 5383919"/>
              <a:gd name="connsiteX0" fmla="*/ 55924 w 2927444"/>
              <a:gd name="connsiteY0" fmla="*/ 0 h 5411452"/>
              <a:gd name="connsiteX1" fmla="*/ 2927444 w 2927444"/>
              <a:gd name="connsiteY1" fmla="*/ 71367 h 5411452"/>
              <a:gd name="connsiteX2" fmla="*/ 2829191 w 2927444"/>
              <a:gd name="connsiteY2" fmla="*/ 5411452 h 5411452"/>
              <a:gd name="connsiteX3" fmla="*/ 0 w 2927444"/>
              <a:gd name="connsiteY3" fmla="*/ 5365343 h 5411452"/>
              <a:gd name="connsiteX4" fmla="*/ 55924 w 2927444"/>
              <a:gd name="connsiteY4" fmla="*/ 0 h 541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7444" h="5411452">
                <a:moveTo>
                  <a:pt x="55924" y="0"/>
                </a:moveTo>
                <a:lnTo>
                  <a:pt x="2927444" y="71367"/>
                </a:lnTo>
                <a:lnTo>
                  <a:pt x="2829191" y="5411452"/>
                </a:lnTo>
                <a:lnTo>
                  <a:pt x="0" y="5365343"/>
                </a:lnTo>
                <a:lnTo>
                  <a:pt x="559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scene3d>
            <a:camera prst="isometricRightUp"/>
            <a:lightRig rig="threePt" dir="t"/>
          </a:scene3d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036498" y="0"/>
            <a:ext cx="9155502" cy="6858000"/>
          </a:xfrm>
          <a:custGeom>
            <a:avLst/>
            <a:gdLst>
              <a:gd name="connsiteX0" fmla="*/ 6857999 w 9155502"/>
              <a:gd name="connsiteY0" fmla="*/ 0 h 6858000"/>
              <a:gd name="connsiteX1" fmla="*/ 9155502 w 9155502"/>
              <a:gd name="connsiteY1" fmla="*/ 0 h 6858000"/>
              <a:gd name="connsiteX2" fmla="*/ 9155502 w 9155502"/>
              <a:gd name="connsiteY2" fmla="*/ 6858000 h 6858000"/>
              <a:gd name="connsiteX3" fmla="*/ 0 w 9155502"/>
              <a:gd name="connsiteY3" fmla="*/ 6858000 h 6858000"/>
              <a:gd name="connsiteX4" fmla="*/ 3429000 w 9155502"/>
              <a:gd name="connsiteY4" fmla="*/ 3429000 h 6858000"/>
              <a:gd name="connsiteX5" fmla="*/ 3428999 w 9155502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5502" h="6858000">
                <a:moveTo>
                  <a:pt x="6857999" y="0"/>
                </a:moveTo>
                <a:lnTo>
                  <a:pt x="9155502" y="0"/>
                </a:lnTo>
                <a:lnTo>
                  <a:pt x="9155502" y="6858000"/>
                </a:lnTo>
                <a:lnTo>
                  <a:pt x="0" y="6858000"/>
                </a:lnTo>
                <a:lnTo>
                  <a:pt x="3429000" y="3429000"/>
                </a:lnTo>
                <a:lnTo>
                  <a:pt x="3428999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Freeform: Shape 7"/>
          <p:cNvSpPr/>
          <p:nvPr userDrawn="1"/>
        </p:nvSpPr>
        <p:spPr>
          <a:xfrm>
            <a:off x="9155502" y="0"/>
            <a:ext cx="12700" cy="12700"/>
          </a:xfrm>
          <a:custGeom>
            <a:avLst/>
            <a:gdLst>
              <a:gd name="connsiteX0" fmla="*/ 0 w 12700"/>
              <a:gd name="connsiteY0" fmla="*/ 0 h 12700"/>
              <a:gd name="connsiteX1" fmla="*/ 1 w 12700"/>
              <a:gd name="connsiteY1" fmla="*/ 0 h 12700"/>
              <a:gd name="connsiteX2" fmla="*/ 12700 w 12700"/>
              <a:gd name="connsiteY2" fmla="*/ 0 h 12700"/>
              <a:gd name="connsiteX3" fmla="*/ 12700 w 12700"/>
              <a:gd name="connsiteY3" fmla="*/ 12700 h 12700"/>
              <a:gd name="connsiteX4" fmla="*/ 0 w 12700"/>
              <a:gd name="connsiteY4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" h="12700">
                <a:moveTo>
                  <a:pt x="0" y="0"/>
                </a:moveTo>
                <a:lnTo>
                  <a:pt x="1" y="0"/>
                </a:lnTo>
                <a:lnTo>
                  <a:pt x="12700" y="0"/>
                </a:lnTo>
                <a:lnTo>
                  <a:pt x="12700" y="12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: Shape 5"/>
          <p:cNvSpPr/>
          <p:nvPr userDrawn="1"/>
        </p:nvSpPr>
        <p:spPr>
          <a:xfrm>
            <a:off x="9155502" y="6845300"/>
            <a:ext cx="12700" cy="12700"/>
          </a:xfrm>
          <a:custGeom>
            <a:avLst/>
            <a:gdLst>
              <a:gd name="connsiteX0" fmla="*/ 12700 w 12700"/>
              <a:gd name="connsiteY0" fmla="*/ 0 h 12700"/>
              <a:gd name="connsiteX1" fmla="*/ 12700 w 12700"/>
              <a:gd name="connsiteY1" fmla="*/ 12700 h 12700"/>
              <a:gd name="connsiteX2" fmla="*/ 0 w 12700"/>
              <a:gd name="connsiteY2" fmla="*/ 12700 h 12700"/>
              <a:gd name="connsiteX3" fmla="*/ 12700 w 12700"/>
              <a:gd name="connsiteY3" fmla="*/ 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00" h="12700">
                <a:moveTo>
                  <a:pt x="12700" y="0"/>
                </a:moveTo>
                <a:lnTo>
                  <a:pt x="12700" y="12700"/>
                </a:lnTo>
                <a:lnTo>
                  <a:pt x="0" y="12700"/>
                </a:lnTo>
                <a:lnTo>
                  <a:pt x="127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68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 userDrawn="1"/>
        </p:nvSpPr>
        <p:spPr>
          <a:xfrm>
            <a:off x="5315854" y="0"/>
            <a:ext cx="11695796" cy="6858000"/>
          </a:xfrm>
          <a:prstGeom prst="parallelogram">
            <a:avLst>
              <a:gd name="adj" fmla="val 1006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380">
            <a:off x="6763096" y="1534698"/>
            <a:ext cx="4309022" cy="2867729"/>
          </a:xfrm>
          <a:custGeom>
            <a:avLst/>
            <a:gdLst>
              <a:gd name="connsiteX0" fmla="*/ 0 w 3507697"/>
              <a:gd name="connsiteY0" fmla="*/ 0 h 2338388"/>
              <a:gd name="connsiteX1" fmla="*/ 3507697 w 3507697"/>
              <a:gd name="connsiteY1" fmla="*/ 0 h 2338388"/>
              <a:gd name="connsiteX2" fmla="*/ 3507697 w 3507697"/>
              <a:gd name="connsiteY2" fmla="*/ 2338388 h 2338388"/>
              <a:gd name="connsiteX3" fmla="*/ 0 w 3507697"/>
              <a:gd name="connsiteY3" fmla="*/ 2338388 h 2338388"/>
              <a:gd name="connsiteX4" fmla="*/ 0 w 3507697"/>
              <a:gd name="connsiteY4" fmla="*/ 0 h 2338388"/>
              <a:gd name="connsiteX0" fmla="*/ 0 w 3783518"/>
              <a:gd name="connsiteY0" fmla="*/ 169497 h 2507885"/>
              <a:gd name="connsiteX1" fmla="*/ 3783518 w 3783518"/>
              <a:gd name="connsiteY1" fmla="*/ 0 h 2507885"/>
              <a:gd name="connsiteX2" fmla="*/ 3507697 w 3783518"/>
              <a:gd name="connsiteY2" fmla="*/ 2507885 h 2507885"/>
              <a:gd name="connsiteX3" fmla="*/ 0 w 3783518"/>
              <a:gd name="connsiteY3" fmla="*/ 2507885 h 2507885"/>
              <a:gd name="connsiteX4" fmla="*/ 0 w 3783518"/>
              <a:gd name="connsiteY4" fmla="*/ 169497 h 2507885"/>
              <a:gd name="connsiteX0" fmla="*/ 0 w 3889791"/>
              <a:gd name="connsiteY0" fmla="*/ 178806 h 2517194"/>
              <a:gd name="connsiteX1" fmla="*/ 3889791 w 3889791"/>
              <a:gd name="connsiteY1" fmla="*/ 0 h 2517194"/>
              <a:gd name="connsiteX2" fmla="*/ 3507697 w 3889791"/>
              <a:gd name="connsiteY2" fmla="*/ 2517194 h 2517194"/>
              <a:gd name="connsiteX3" fmla="*/ 0 w 3889791"/>
              <a:gd name="connsiteY3" fmla="*/ 2517194 h 2517194"/>
              <a:gd name="connsiteX4" fmla="*/ 0 w 3889791"/>
              <a:gd name="connsiteY4" fmla="*/ 178806 h 2517194"/>
              <a:gd name="connsiteX0" fmla="*/ 0 w 3966642"/>
              <a:gd name="connsiteY0" fmla="*/ 262030 h 2600418"/>
              <a:gd name="connsiteX1" fmla="*/ 3966642 w 3966642"/>
              <a:gd name="connsiteY1" fmla="*/ 0 h 2600418"/>
              <a:gd name="connsiteX2" fmla="*/ 3507697 w 3966642"/>
              <a:gd name="connsiteY2" fmla="*/ 2600418 h 2600418"/>
              <a:gd name="connsiteX3" fmla="*/ 0 w 3966642"/>
              <a:gd name="connsiteY3" fmla="*/ 2600418 h 2600418"/>
              <a:gd name="connsiteX4" fmla="*/ 0 w 3966642"/>
              <a:gd name="connsiteY4" fmla="*/ 262030 h 2600418"/>
              <a:gd name="connsiteX0" fmla="*/ 0 w 4072250"/>
              <a:gd name="connsiteY0" fmla="*/ 278931 h 2617319"/>
              <a:gd name="connsiteX1" fmla="*/ 4072250 w 4072250"/>
              <a:gd name="connsiteY1" fmla="*/ 0 h 2617319"/>
              <a:gd name="connsiteX2" fmla="*/ 3507697 w 4072250"/>
              <a:gd name="connsiteY2" fmla="*/ 2617319 h 2617319"/>
              <a:gd name="connsiteX3" fmla="*/ 0 w 4072250"/>
              <a:gd name="connsiteY3" fmla="*/ 2617319 h 2617319"/>
              <a:gd name="connsiteX4" fmla="*/ 0 w 4072250"/>
              <a:gd name="connsiteY4" fmla="*/ 278931 h 2617319"/>
              <a:gd name="connsiteX0" fmla="*/ 0 w 4128988"/>
              <a:gd name="connsiteY0" fmla="*/ 329796 h 2668184"/>
              <a:gd name="connsiteX1" fmla="*/ 4128988 w 4128988"/>
              <a:gd name="connsiteY1" fmla="*/ 0 h 2668184"/>
              <a:gd name="connsiteX2" fmla="*/ 3507697 w 4128988"/>
              <a:gd name="connsiteY2" fmla="*/ 2668184 h 2668184"/>
              <a:gd name="connsiteX3" fmla="*/ 0 w 4128988"/>
              <a:gd name="connsiteY3" fmla="*/ 2668184 h 2668184"/>
              <a:gd name="connsiteX4" fmla="*/ 0 w 4128988"/>
              <a:gd name="connsiteY4" fmla="*/ 329796 h 2668184"/>
              <a:gd name="connsiteX0" fmla="*/ 0 w 4086102"/>
              <a:gd name="connsiteY0" fmla="*/ 295443 h 2633831"/>
              <a:gd name="connsiteX1" fmla="*/ 4086102 w 4086102"/>
              <a:gd name="connsiteY1" fmla="*/ 0 h 2633831"/>
              <a:gd name="connsiteX2" fmla="*/ 3507697 w 4086102"/>
              <a:gd name="connsiteY2" fmla="*/ 2633831 h 2633831"/>
              <a:gd name="connsiteX3" fmla="*/ 0 w 4086102"/>
              <a:gd name="connsiteY3" fmla="*/ 2633831 h 2633831"/>
              <a:gd name="connsiteX4" fmla="*/ 0 w 4086102"/>
              <a:gd name="connsiteY4" fmla="*/ 295443 h 2633831"/>
              <a:gd name="connsiteX0" fmla="*/ 0 w 4086102"/>
              <a:gd name="connsiteY0" fmla="*/ 295443 h 2695111"/>
              <a:gd name="connsiteX1" fmla="*/ 4086102 w 4086102"/>
              <a:gd name="connsiteY1" fmla="*/ 0 h 2695111"/>
              <a:gd name="connsiteX2" fmla="*/ 3681347 w 4086102"/>
              <a:gd name="connsiteY2" fmla="*/ 2695111 h 2695111"/>
              <a:gd name="connsiteX3" fmla="*/ 0 w 4086102"/>
              <a:gd name="connsiteY3" fmla="*/ 2633831 h 2695111"/>
              <a:gd name="connsiteX4" fmla="*/ 0 w 4086102"/>
              <a:gd name="connsiteY4" fmla="*/ 295443 h 2695111"/>
              <a:gd name="connsiteX0" fmla="*/ 0 w 4086102"/>
              <a:gd name="connsiteY0" fmla="*/ 295443 h 2798060"/>
              <a:gd name="connsiteX1" fmla="*/ 4086102 w 4086102"/>
              <a:gd name="connsiteY1" fmla="*/ 0 h 2798060"/>
              <a:gd name="connsiteX2" fmla="*/ 3728611 w 4086102"/>
              <a:gd name="connsiteY2" fmla="*/ 2798060 h 2798060"/>
              <a:gd name="connsiteX3" fmla="*/ 0 w 4086102"/>
              <a:gd name="connsiteY3" fmla="*/ 2633831 h 2798060"/>
              <a:gd name="connsiteX4" fmla="*/ 0 w 4086102"/>
              <a:gd name="connsiteY4" fmla="*/ 295443 h 2798060"/>
              <a:gd name="connsiteX0" fmla="*/ 0 w 4086102"/>
              <a:gd name="connsiteY0" fmla="*/ 295443 h 2841611"/>
              <a:gd name="connsiteX1" fmla="*/ 4086102 w 4086102"/>
              <a:gd name="connsiteY1" fmla="*/ 0 h 2841611"/>
              <a:gd name="connsiteX2" fmla="*/ 3755373 w 4086102"/>
              <a:gd name="connsiteY2" fmla="*/ 2841611 h 2841611"/>
              <a:gd name="connsiteX3" fmla="*/ 0 w 4086102"/>
              <a:gd name="connsiteY3" fmla="*/ 2633831 h 2841611"/>
              <a:gd name="connsiteX4" fmla="*/ 0 w 4086102"/>
              <a:gd name="connsiteY4" fmla="*/ 295443 h 2841611"/>
              <a:gd name="connsiteX0" fmla="*/ 0 w 4086102"/>
              <a:gd name="connsiteY0" fmla="*/ 295443 h 2832025"/>
              <a:gd name="connsiteX1" fmla="*/ 4086102 w 4086102"/>
              <a:gd name="connsiteY1" fmla="*/ 0 h 2832025"/>
              <a:gd name="connsiteX2" fmla="*/ 3777481 w 4086102"/>
              <a:gd name="connsiteY2" fmla="*/ 2832025 h 2832025"/>
              <a:gd name="connsiteX3" fmla="*/ 0 w 4086102"/>
              <a:gd name="connsiteY3" fmla="*/ 2633831 h 2832025"/>
              <a:gd name="connsiteX4" fmla="*/ 0 w 4086102"/>
              <a:gd name="connsiteY4" fmla="*/ 295443 h 2832025"/>
              <a:gd name="connsiteX0" fmla="*/ 105884 w 4191986"/>
              <a:gd name="connsiteY0" fmla="*/ 295443 h 2832025"/>
              <a:gd name="connsiteX1" fmla="*/ 4191986 w 4191986"/>
              <a:gd name="connsiteY1" fmla="*/ 0 h 2832025"/>
              <a:gd name="connsiteX2" fmla="*/ 3883365 w 4191986"/>
              <a:gd name="connsiteY2" fmla="*/ 2832025 h 2832025"/>
              <a:gd name="connsiteX3" fmla="*/ 0 w 4191986"/>
              <a:gd name="connsiteY3" fmla="*/ 2734897 h 2832025"/>
              <a:gd name="connsiteX4" fmla="*/ 105884 w 4191986"/>
              <a:gd name="connsiteY4" fmla="*/ 295443 h 2832025"/>
              <a:gd name="connsiteX0" fmla="*/ 197364 w 4283466"/>
              <a:gd name="connsiteY0" fmla="*/ 29544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197364 w 4283466"/>
              <a:gd name="connsiteY4" fmla="*/ 295443 h 2832025"/>
              <a:gd name="connsiteX0" fmla="*/ 284189 w 4283466"/>
              <a:gd name="connsiteY0" fmla="*/ 32608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284189 w 4283466"/>
              <a:gd name="connsiteY4" fmla="*/ 326083 h 2832025"/>
              <a:gd name="connsiteX0" fmla="*/ 399383 w 4283466"/>
              <a:gd name="connsiteY0" fmla="*/ 33129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399383 w 4283466"/>
              <a:gd name="connsiteY4" fmla="*/ 331290 h 2832025"/>
              <a:gd name="connsiteX0" fmla="*/ 437338 w 4283466"/>
              <a:gd name="connsiteY0" fmla="*/ 32796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7338 w 4283466"/>
              <a:gd name="connsiteY4" fmla="*/ 327965 h 2832025"/>
              <a:gd name="connsiteX0" fmla="*/ 433348 w 4283466"/>
              <a:gd name="connsiteY0" fmla="*/ 28242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33348 w 4283466"/>
              <a:gd name="connsiteY4" fmla="*/ 282420 h 2832025"/>
              <a:gd name="connsiteX0" fmla="*/ 463712 w 4283466"/>
              <a:gd name="connsiteY0" fmla="*/ 279760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3712 w 4283466"/>
              <a:gd name="connsiteY4" fmla="*/ 279760 h 2832025"/>
              <a:gd name="connsiteX0" fmla="*/ 482344 w 4283466"/>
              <a:gd name="connsiteY0" fmla="*/ 38330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82344 w 4283466"/>
              <a:gd name="connsiteY4" fmla="*/ 383305 h 2832025"/>
              <a:gd name="connsiteX0" fmla="*/ 468699 w 4283466"/>
              <a:gd name="connsiteY0" fmla="*/ 336693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68699 w 4283466"/>
              <a:gd name="connsiteY4" fmla="*/ 336693 h 2832025"/>
              <a:gd name="connsiteX0" fmla="*/ 470534 w 4283466"/>
              <a:gd name="connsiteY0" fmla="*/ 303066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70534 w 4283466"/>
              <a:gd name="connsiteY4" fmla="*/ 303066 h 2832025"/>
              <a:gd name="connsiteX0" fmla="*/ 450309 w 4283466"/>
              <a:gd name="connsiteY0" fmla="*/ 290495 h 2832025"/>
              <a:gd name="connsiteX1" fmla="*/ 4283466 w 4283466"/>
              <a:gd name="connsiteY1" fmla="*/ 0 h 2832025"/>
              <a:gd name="connsiteX2" fmla="*/ 3974845 w 4283466"/>
              <a:gd name="connsiteY2" fmla="*/ 2832025 h 2832025"/>
              <a:gd name="connsiteX3" fmla="*/ 0 w 4283466"/>
              <a:gd name="connsiteY3" fmla="*/ 2651120 h 2832025"/>
              <a:gd name="connsiteX4" fmla="*/ 450309 w 4283466"/>
              <a:gd name="connsiteY4" fmla="*/ 290495 h 2832025"/>
              <a:gd name="connsiteX0" fmla="*/ 450309 w 4296452"/>
              <a:gd name="connsiteY0" fmla="*/ 305975 h 2847505"/>
              <a:gd name="connsiteX1" fmla="*/ 4296452 w 4296452"/>
              <a:gd name="connsiteY1" fmla="*/ 0 h 2847505"/>
              <a:gd name="connsiteX2" fmla="*/ 3974845 w 4296452"/>
              <a:gd name="connsiteY2" fmla="*/ 2847505 h 2847505"/>
              <a:gd name="connsiteX3" fmla="*/ 0 w 4296452"/>
              <a:gd name="connsiteY3" fmla="*/ 2666600 h 2847505"/>
              <a:gd name="connsiteX4" fmla="*/ 450309 w 4296452"/>
              <a:gd name="connsiteY4" fmla="*/ 305975 h 2847505"/>
              <a:gd name="connsiteX0" fmla="*/ 450309 w 4310684"/>
              <a:gd name="connsiteY0" fmla="*/ 307222 h 2848752"/>
              <a:gd name="connsiteX1" fmla="*/ 4310684 w 4310684"/>
              <a:gd name="connsiteY1" fmla="*/ 0 h 2848752"/>
              <a:gd name="connsiteX2" fmla="*/ 3974845 w 4310684"/>
              <a:gd name="connsiteY2" fmla="*/ 2848752 h 2848752"/>
              <a:gd name="connsiteX3" fmla="*/ 0 w 4310684"/>
              <a:gd name="connsiteY3" fmla="*/ 2667847 h 2848752"/>
              <a:gd name="connsiteX4" fmla="*/ 450309 w 4310684"/>
              <a:gd name="connsiteY4" fmla="*/ 307222 h 2848752"/>
              <a:gd name="connsiteX0" fmla="*/ 450309 w 4310684"/>
              <a:gd name="connsiteY0" fmla="*/ 307222 h 2867729"/>
              <a:gd name="connsiteX1" fmla="*/ 4310684 w 4310684"/>
              <a:gd name="connsiteY1" fmla="*/ 0 h 2867729"/>
              <a:gd name="connsiteX2" fmla="*/ 3976507 w 4310684"/>
              <a:gd name="connsiteY2" fmla="*/ 2867729 h 2867729"/>
              <a:gd name="connsiteX3" fmla="*/ 0 w 4310684"/>
              <a:gd name="connsiteY3" fmla="*/ 2667847 h 2867729"/>
              <a:gd name="connsiteX4" fmla="*/ 450309 w 4310684"/>
              <a:gd name="connsiteY4" fmla="*/ 307222 h 2867729"/>
              <a:gd name="connsiteX0" fmla="*/ 445149 w 4305524"/>
              <a:gd name="connsiteY0" fmla="*/ 307222 h 2867729"/>
              <a:gd name="connsiteX1" fmla="*/ 4305524 w 4305524"/>
              <a:gd name="connsiteY1" fmla="*/ 0 h 2867729"/>
              <a:gd name="connsiteX2" fmla="*/ 3971347 w 4305524"/>
              <a:gd name="connsiteY2" fmla="*/ 2867729 h 2867729"/>
              <a:gd name="connsiteX3" fmla="*/ 0 w 4305524"/>
              <a:gd name="connsiteY3" fmla="*/ 2672175 h 2867729"/>
              <a:gd name="connsiteX4" fmla="*/ 445149 w 4305524"/>
              <a:gd name="connsiteY4" fmla="*/ 307222 h 2867729"/>
              <a:gd name="connsiteX0" fmla="*/ 441825 w 4302200"/>
              <a:gd name="connsiteY0" fmla="*/ 307222 h 2867729"/>
              <a:gd name="connsiteX1" fmla="*/ 4302200 w 4302200"/>
              <a:gd name="connsiteY1" fmla="*/ 0 h 2867729"/>
              <a:gd name="connsiteX2" fmla="*/ 3968023 w 4302200"/>
              <a:gd name="connsiteY2" fmla="*/ 2867729 h 2867729"/>
              <a:gd name="connsiteX3" fmla="*/ 0 w 4302200"/>
              <a:gd name="connsiteY3" fmla="*/ 2710129 h 2867729"/>
              <a:gd name="connsiteX4" fmla="*/ 441825 w 4302200"/>
              <a:gd name="connsiteY4" fmla="*/ 307222 h 2867729"/>
              <a:gd name="connsiteX0" fmla="*/ 448231 w 4308606"/>
              <a:gd name="connsiteY0" fmla="*/ 307222 h 2867729"/>
              <a:gd name="connsiteX1" fmla="*/ 4308606 w 4308606"/>
              <a:gd name="connsiteY1" fmla="*/ 0 h 2867729"/>
              <a:gd name="connsiteX2" fmla="*/ 3974429 w 4308606"/>
              <a:gd name="connsiteY2" fmla="*/ 2867729 h 2867729"/>
              <a:gd name="connsiteX3" fmla="*/ 0 w 4308606"/>
              <a:gd name="connsiteY3" fmla="*/ 2691567 h 2867729"/>
              <a:gd name="connsiteX4" fmla="*/ 448231 w 4308606"/>
              <a:gd name="connsiteY4" fmla="*/ 307222 h 2867729"/>
              <a:gd name="connsiteX0" fmla="*/ 448647 w 4309022"/>
              <a:gd name="connsiteY0" fmla="*/ 307222 h 2867729"/>
              <a:gd name="connsiteX1" fmla="*/ 4309022 w 4309022"/>
              <a:gd name="connsiteY1" fmla="*/ 0 h 2867729"/>
              <a:gd name="connsiteX2" fmla="*/ 3974845 w 4309022"/>
              <a:gd name="connsiteY2" fmla="*/ 2867729 h 2867729"/>
              <a:gd name="connsiteX3" fmla="*/ 0 w 4309022"/>
              <a:gd name="connsiteY3" fmla="*/ 2686822 h 2867729"/>
              <a:gd name="connsiteX4" fmla="*/ 448647 w 4309022"/>
              <a:gd name="connsiteY4" fmla="*/ 307222 h 286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22" h="2867729">
                <a:moveTo>
                  <a:pt x="448647" y="307222"/>
                </a:moveTo>
                <a:lnTo>
                  <a:pt x="4309022" y="0"/>
                </a:lnTo>
                <a:lnTo>
                  <a:pt x="3974845" y="2867729"/>
                </a:lnTo>
                <a:lnTo>
                  <a:pt x="0" y="2686822"/>
                </a:lnTo>
                <a:lnTo>
                  <a:pt x="448647" y="307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8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848710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428759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08808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49587" y="2686209"/>
            <a:ext cx="1914532" cy="1914532"/>
          </a:xfrm>
          <a:custGeom>
            <a:avLst/>
            <a:gdLst>
              <a:gd name="connsiteX0" fmla="*/ 957266 w 1914532"/>
              <a:gd name="connsiteY0" fmla="*/ 0 h 1914532"/>
              <a:gd name="connsiteX1" fmla="*/ 1453113 w 1914532"/>
              <a:gd name="connsiteY1" fmla="*/ 205386 h 1914532"/>
              <a:gd name="connsiteX2" fmla="*/ 1709146 w 1914532"/>
              <a:gd name="connsiteY2" fmla="*/ 461420 h 1914532"/>
              <a:gd name="connsiteX3" fmla="*/ 1709146 w 1914532"/>
              <a:gd name="connsiteY3" fmla="*/ 1453113 h 1914532"/>
              <a:gd name="connsiteX4" fmla="*/ 1453113 w 1914532"/>
              <a:gd name="connsiteY4" fmla="*/ 1709146 h 1914532"/>
              <a:gd name="connsiteX5" fmla="*/ 461419 w 1914532"/>
              <a:gd name="connsiteY5" fmla="*/ 1709146 h 1914532"/>
              <a:gd name="connsiteX6" fmla="*/ 205386 w 1914532"/>
              <a:gd name="connsiteY6" fmla="*/ 1453113 h 1914532"/>
              <a:gd name="connsiteX7" fmla="*/ 205386 w 1914532"/>
              <a:gd name="connsiteY7" fmla="*/ 461420 h 1914532"/>
              <a:gd name="connsiteX8" fmla="*/ 461419 w 1914532"/>
              <a:gd name="connsiteY8" fmla="*/ 205386 h 1914532"/>
              <a:gd name="connsiteX9" fmla="*/ 957266 w 1914532"/>
              <a:gd name="connsiteY9" fmla="*/ 0 h 191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532" h="1914532">
                <a:moveTo>
                  <a:pt x="957266" y="0"/>
                </a:moveTo>
                <a:cubicBezTo>
                  <a:pt x="1136727" y="0"/>
                  <a:pt x="1316188" y="68462"/>
                  <a:pt x="1453113" y="205386"/>
                </a:cubicBezTo>
                <a:lnTo>
                  <a:pt x="1709146" y="461420"/>
                </a:lnTo>
                <a:cubicBezTo>
                  <a:pt x="1982995" y="735268"/>
                  <a:pt x="1982995" y="1179264"/>
                  <a:pt x="1709146" y="1453113"/>
                </a:cubicBezTo>
                <a:lnTo>
                  <a:pt x="1453113" y="1709146"/>
                </a:lnTo>
                <a:cubicBezTo>
                  <a:pt x="1179264" y="1982995"/>
                  <a:pt x="735268" y="1982995"/>
                  <a:pt x="461419" y="1709146"/>
                </a:cubicBezTo>
                <a:lnTo>
                  <a:pt x="205386" y="1453113"/>
                </a:lnTo>
                <a:cubicBezTo>
                  <a:pt x="-68462" y="1179264"/>
                  <a:pt x="-68462" y="735268"/>
                  <a:pt x="205386" y="461420"/>
                </a:cubicBezTo>
                <a:lnTo>
                  <a:pt x="461419" y="205386"/>
                </a:lnTo>
                <a:cubicBezTo>
                  <a:pt x="598344" y="68462"/>
                  <a:pt x="777805" y="0"/>
                  <a:pt x="9572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6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2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88510" y="-1002891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233852" y="3805083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33852" y="-3052917"/>
            <a:ext cx="12802374" cy="6858000"/>
          </a:xfrm>
          <a:custGeom>
            <a:avLst/>
            <a:gdLst>
              <a:gd name="connsiteX0" fmla="*/ 6901685 w 12802374"/>
              <a:gd name="connsiteY0" fmla="*/ 0 h 6858000"/>
              <a:gd name="connsiteX1" fmla="*/ 12802374 w 12802374"/>
              <a:gd name="connsiteY1" fmla="*/ 0 h 6858000"/>
              <a:gd name="connsiteX2" fmla="*/ 5900689 w 12802374"/>
              <a:gd name="connsiteY2" fmla="*/ 6858000 h 6858000"/>
              <a:gd name="connsiteX3" fmla="*/ 0 w 128023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2374" h="6858000">
                <a:moveTo>
                  <a:pt x="6901685" y="0"/>
                </a:moveTo>
                <a:lnTo>
                  <a:pt x="12802374" y="0"/>
                </a:lnTo>
                <a:lnTo>
                  <a:pt x="590068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8815740" y="38480"/>
            <a:ext cx="3423558" cy="6781040"/>
          </a:xfrm>
          <a:custGeom>
            <a:avLst/>
            <a:gdLst>
              <a:gd name="connsiteX0" fmla="*/ 7372 w 722211"/>
              <a:gd name="connsiteY0" fmla="*/ 0 h 1430484"/>
              <a:gd name="connsiteX1" fmla="*/ 627679 w 722211"/>
              <a:gd name="connsiteY1" fmla="*/ 359867 h 1430484"/>
              <a:gd name="connsiteX2" fmla="*/ 623983 w 722211"/>
              <a:gd name="connsiteY2" fmla="*/ 1076995 h 1430484"/>
              <a:gd name="connsiteX3" fmla="*/ 0 w 722211"/>
              <a:gd name="connsiteY3" fmla="*/ 1430450 h 1430484"/>
              <a:gd name="connsiteX4" fmla="*/ 3339 w 722211"/>
              <a:gd name="connsiteY4" fmla="*/ 1087814 h 1430484"/>
              <a:gd name="connsiteX5" fmla="*/ 6970 w 722211"/>
              <a:gd name="connsiteY5" fmla="*/ 1088180 h 1430484"/>
              <a:gd name="connsiteX6" fmla="*/ 379908 w 722211"/>
              <a:gd name="connsiteY6" fmla="*/ 715243 h 1430484"/>
              <a:gd name="connsiteX7" fmla="*/ 82130 w 722211"/>
              <a:gd name="connsiteY7" fmla="*/ 349883 h 1430484"/>
              <a:gd name="connsiteX8" fmla="*/ 7180 w 722211"/>
              <a:gd name="connsiteY8" fmla="*/ 342327 h 143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211" h="1430484">
                <a:moveTo>
                  <a:pt x="7372" y="0"/>
                </a:moveTo>
                <a:cubicBezTo>
                  <a:pt x="263686" y="144"/>
                  <a:pt x="500327" y="137431"/>
                  <a:pt x="627679" y="359867"/>
                </a:cubicBezTo>
                <a:cubicBezTo>
                  <a:pt x="755031" y="582304"/>
                  <a:pt x="753621" y="855882"/>
                  <a:pt x="623983" y="1076995"/>
                </a:cubicBezTo>
                <a:cubicBezTo>
                  <a:pt x="494345" y="1298107"/>
                  <a:pt x="256301" y="1432947"/>
                  <a:pt x="0" y="1430450"/>
                </a:cubicBezTo>
                <a:lnTo>
                  <a:pt x="3339" y="1087814"/>
                </a:lnTo>
                <a:lnTo>
                  <a:pt x="6970" y="1088180"/>
                </a:lnTo>
                <a:cubicBezTo>
                  <a:pt x="212938" y="1088180"/>
                  <a:pt x="379908" y="921210"/>
                  <a:pt x="379908" y="715243"/>
                </a:cubicBezTo>
                <a:cubicBezTo>
                  <a:pt x="379908" y="535022"/>
                  <a:pt x="252072" y="384658"/>
                  <a:pt x="82130" y="349883"/>
                </a:cubicBezTo>
                <a:lnTo>
                  <a:pt x="7180" y="342327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10350" y="1966913"/>
            <a:ext cx="4816475" cy="2924175"/>
          </a:xfrm>
          <a:prstGeom prst="roundRect">
            <a:avLst>
              <a:gd name="adj" fmla="val 784"/>
            </a:avLst>
          </a:prstGeom>
          <a:effectLst>
            <a:outerShdw blurRad="1270000" sx="90000" sy="90000" algn="ctr" rotWithShape="0">
              <a:schemeClr val="bg1">
                <a:lumMod val="7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3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711093" y="1209368"/>
            <a:ext cx="3982632" cy="4439264"/>
          </a:xfrm>
          <a:prstGeom prst="rect">
            <a:avLst/>
          </a:pr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5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35610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847548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864666" y="25761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  <a:effectLst>
            <a:outerShdw blurRad="254000" dist="63500" dir="5400000" algn="t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373227" y="2804798"/>
            <a:ext cx="1971226" cy="1971226"/>
          </a:xfrm>
          <a:custGeom>
            <a:avLst/>
            <a:gdLst>
              <a:gd name="connsiteX0" fmla="*/ 328544 w 1971226"/>
              <a:gd name="connsiteY0" fmla="*/ 0 h 1971226"/>
              <a:gd name="connsiteX1" fmla="*/ 1642682 w 1971226"/>
              <a:gd name="connsiteY1" fmla="*/ 0 h 1971226"/>
              <a:gd name="connsiteX2" fmla="*/ 1971226 w 1971226"/>
              <a:gd name="connsiteY2" fmla="*/ 328544 h 1971226"/>
              <a:gd name="connsiteX3" fmla="*/ 1971226 w 1971226"/>
              <a:gd name="connsiteY3" fmla="*/ 1642682 h 1971226"/>
              <a:gd name="connsiteX4" fmla="*/ 1642682 w 1971226"/>
              <a:gd name="connsiteY4" fmla="*/ 1971226 h 1971226"/>
              <a:gd name="connsiteX5" fmla="*/ 328544 w 1971226"/>
              <a:gd name="connsiteY5" fmla="*/ 1971226 h 1971226"/>
              <a:gd name="connsiteX6" fmla="*/ 0 w 1971226"/>
              <a:gd name="connsiteY6" fmla="*/ 1642682 h 1971226"/>
              <a:gd name="connsiteX7" fmla="*/ 0 w 1971226"/>
              <a:gd name="connsiteY7" fmla="*/ 328544 h 1971226"/>
              <a:gd name="connsiteX8" fmla="*/ 328544 w 1971226"/>
              <a:gd name="connsiteY8" fmla="*/ 0 h 197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1226" h="1971226">
                <a:moveTo>
                  <a:pt x="328544" y="0"/>
                </a:moveTo>
                <a:lnTo>
                  <a:pt x="1642682" y="0"/>
                </a:lnTo>
                <a:cubicBezTo>
                  <a:pt x="1824132" y="0"/>
                  <a:pt x="1971226" y="147094"/>
                  <a:pt x="1971226" y="328544"/>
                </a:cubicBezTo>
                <a:lnTo>
                  <a:pt x="1971226" y="1642682"/>
                </a:lnTo>
                <a:cubicBezTo>
                  <a:pt x="1971226" y="1824132"/>
                  <a:pt x="1824132" y="1971226"/>
                  <a:pt x="1642682" y="1971226"/>
                </a:cubicBezTo>
                <a:lnTo>
                  <a:pt x="328544" y="1971226"/>
                </a:lnTo>
                <a:cubicBezTo>
                  <a:pt x="147094" y="1971226"/>
                  <a:pt x="0" y="1824132"/>
                  <a:pt x="0" y="1642682"/>
                </a:cubicBezTo>
                <a:lnTo>
                  <a:pt x="0" y="328544"/>
                </a:lnTo>
                <a:cubicBezTo>
                  <a:pt x="0" y="147094"/>
                  <a:pt x="147094" y="0"/>
                  <a:pt x="328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373969" y="220967"/>
            <a:ext cx="6477824" cy="6138697"/>
          </a:xfrm>
          <a:custGeom>
            <a:avLst/>
            <a:gdLst>
              <a:gd name="connsiteX0" fmla="*/ 5932623 w 6477824"/>
              <a:gd name="connsiteY0" fmla="*/ 3607719 h 6138697"/>
              <a:gd name="connsiteX1" fmla="*/ 6012372 w 6477824"/>
              <a:gd name="connsiteY1" fmla="*/ 3612113 h 6138697"/>
              <a:gd name="connsiteX2" fmla="*/ 6185932 w 6477824"/>
              <a:gd name="connsiteY2" fmla="*/ 3700778 h 6138697"/>
              <a:gd name="connsiteX3" fmla="*/ 6193779 w 6477824"/>
              <a:gd name="connsiteY3" fmla="*/ 4172177 h 6138697"/>
              <a:gd name="connsiteX4" fmla="*/ 4873800 w 6477824"/>
              <a:gd name="connsiteY4" fmla="*/ 5536846 h 6138697"/>
              <a:gd name="connsiteX5" fmla="*/ 4402401 w 6477824"/>
              <a:gd name="connsiteY5" fmla="*/ 5544693 h 6138697"/>
              <a:gd name="connsiteX6" fmla="*/ 4394553 w 6477824"/>
              <a:gd name="connsiteY6" fmla="*/ 5073294 h 6138697"/>
              <a:gd name="connsiteX7" fmla="*/ 5714533 w 6477824"/>
              <a:gd name="connsiteY7" fmla="*/ 3708625 h 6138697"/>
              <a:gd name="connsiteX8" fmla="*/ 5932623 w 6477824"/>
              <a:gd name="connsiteY8" fmla="*/ 3607719 h 6138697"/>
              <a:gd name="connsiteX9" fmla="*/ 6044597 w 6477824"/>
              <a:gd name="connsiteY9" fmla="*/ 2394725 h 6138697"/>
              <a:gd name="connsiteX10" fmla="*/ 6124347 w 6477824"/>
              <a:gd name="connsiteY10" fmla="*/ 2399119 h 6138697"/>
              <a:gd name="connsiteX11" fmla="*/ 6297906 w 6477824"/>
              <a:gd name="connsiteY11" fmla="*/ 2487783 h 6138697"/>
              <a:gd name="connsiteX12" fmla="*/ 6305753 w 6477824"/>
              <a:gd name="connsiteY12" fmla="*/ 2959182 h 6138697"/>
              <a:gd name="connsiteX13" fmla="*/ 3328634 w 6477824"/>
              <a:gd name="connsiteY13" fmla="*/ 6037097 h 6138697"/>
              <a:gd name="connsiteX14" fmla="*/ 2857235 w 6477824"/>
              <a:gd name="connsiteY14" fmla="*/ 6044945 h 6138697"/>
              <a:gd name="connsiteX15" fmla="*/ 2849389 w 6477824"/>
              <a:gd name="connsiteY15" fmla="*/ 5573545 h 6138697"/>
              <a:gd name="connsiteX16" fmla="*/ 5826508 w 6477824"/>
              <a:gd name="connsiteY16" fmla="*/ 2495631 h 6138697"/>
              <a:gd name="connsiteX17" fmla="*/ 6044597 w 6477824"/>
              <a:gd name="connsiteY17" fmla="*/ 2394725 h 6138697"/>
              <a:gd name="connsiteX18" fmla="*/ 4383852 w 6477824"/>
              <a:gd name="connsiteY18" fmla="*/ 1911046 h 6138697"/>
              <a:gd name="connsiteX19" fmla="*/ 4463601 w 6477824"/>
              <a:gd name="connsiteY19" fmla="*/ 1915440 h 6138697"/>
              <a:gd name="connsiteX20" fmla="*/ 4637161 w 6477824"/>
              <a:gd name="connsiteY20" fmla="*/ 2004106 h 6138697"/>
              <a:gd name="connsiteX21" fmla="*/ 4645008 w 6477824"/>
              <a:gd name="connsiteY21" fmla="*/ 2475503 h 6138697"/>
              <a:gd name="connsiteX22" fmla="*/ 1631011 w 6477824"/>
              <a:gd name="connsiteY22" fmla="*/ 5591545 h 6138697"/>
              <a:gd name="connsiteX23" fmla="*/ 1159613 w 6477824"/>
              <a:gd name="connsiteY23" fmla="*/ 5599392 h 6138697"/>
              <a:gd name="connsiteX24" fmla="*/ 1151765 w 6477824"/>
              <a:gd name="connsiteY24" fmla="*/ 5127994 h 6138697"/>
              <a:gd name="connsiteX25" fmla="*/ 4165763 w 6477824"/>
              <a:gd name="connsiteY25" fmla="*/ 2011953 h 6138697"/>
              <a:gd name="connsiteX26" fmla="*/ 4383852 w 6477824"/>
              <a:gd name="connsiteY26" fmla="*/ 1911046 h 6138697"/>
              <a:gd name="connsiteX27" fmla="*/ 6122918 w 6477824"/>
              <a:gd name="connsiteY27" fmla="*/ 1219120 h 6138697"/>
              <a:gd name="connsiteX28" fmla="*/ 6202668 w 6477824"/>
              <a:gd name="connsiteY28" fmla="*/ 1223516 h 6138697"/>
              <a:gd name="connsiteX29" fmla="*/ 6376226 w 6477824"/>
              <a:gd name="connsiteY29" fmla="*/ 1312179 h 6138697"/>
              <a:gd name="connsiteX30" fmla="*/ 6384072 w 6477824"/>
              <a:gd name="connsiteY30" fmla="*/ 1783575 h 6138697"/>
              <a:gd name="connsiteX31" fmla="*/ 2905912 w 6477824"/>
              <a:gd name="connsiteY31" fmla="*/ 5379497 h 6138697"/>
              <a:gd name="connsiteX32" fmla="*/ 2434514 w 6477824"/>
              <a:gd name="connsiteY32" fmla="*/ 5387345 h 6138697"/>
              <a:gd name="connsiteX33" fmla="*/ 2426667 w 6477824"/>
              <a:gd name="connsiteY33" fmla="*/ 4915946 h 6138697"/>
              <a:gd name="connsiteX34" fmla="*/ 5904827 w 6477824"/>
              <a:gd name="connsiteY34" fmla="*/ 1320025 h 6138697"/>
              <a:gd name="connsiteX35" fmla="*/ 6122918 w 6477824"/>
              <a:gd name="connsiteY35" fmla="*/ 1219120 h 6138697"/>
              <a:gd name="connsiteX36" fmla="*/ 2630391 w 6477824"/>
              <a:gd name="connsiteY36" fmla="*/ 437382 h 6138697"/>
              <a:gd name="connsiteX37" fmla="*/ 2710140 w 6477824"/>
              <a:gd name="connsiteY37" fmla="*/ 441778 h 6138697"/>
              <a:gd name="connsiteX38" fmla="*/ 2883699 w 6477824"/>
              <a:gd name="connsiteY38" fmla="*/ 530441 h 6138697"/>
              <a:gd name="connsiteX39" fmla="*/ 2891546 w 6477824"/>
              <a:gd name="connsiteY39" fmla="*/ 1001840 h 6138697"/>
              <a:gd name="connsiteX40" fmla="*/ 572999 w 6477824"/>
              <a:gd name="connsiteY40" fmla="*/ 3398885 h 6138697"/>
              <a:gd name="connsiteX41" fmla="*/ 101600 w 6477824"/>
              <a:gd name="connsiteY41" fmla="*/ 3406733 h 6138697"/>
              <a:gd name="connsiteX42" fmla="*/ 93753 w 6477824"/>
              <a:gd name="connsiteY42" fmla="*/ 2935335 h 6138697"/>
              <a:gd name="connsiteX43" fmla="*/ 2412301 w 6477824"/>
              <a:gd name="connsiteY43" fmla="*/ 538287 h 6138697"/>
              <a:gd name="connsiteX44" fmla="*/ 2630391 w 6477824"/>
              <a:gd name="connsiteY44" fmla="*/ 437382 h 6138697"/>
              <a:gd name="connsiteX45" fmla="*/ 3711683 w 6477824"/>
              <a:gd name="connsiteY45" fmla="*/ 414113 h 6138697"/>
              <a:gd name="connsiteX46" fmla="*/ 3791432 w 6477824"/>
              <a:gd name="connsiteY46" fmla="*/ 418507 h 6138697"/>
              <a:gd name="connsiteX47" fmla="*/ 3964992 w 6477824"/>
              <a:gd name="connsiteY47" fmla="*/ 507172 h 6138697"/>
              <a:gd name="connsiteX48" fmla="*/ 3972839 w 6477824"/>
              <a:gd name="connsiteY48" fmla="*/ 978571 h 6138697"/>
              <a:gd name="connsiteX49" fmla="*/ 995720 w 6477824"/>
              <a:gd name="connsiteY49" fmla="*/ 4056485 h 6138697"/>
              <a:gd name="connsiteX50" fmla="*/ 524322 w 6477824"/>
              <a:gd name="connsiteY50" fmla="*/ 4064333 h 6138697"/>
              <a:gd name="connsiteX51" fmla="*/ 516475 w 6477824"/>
              <a:gd name="connsiteY51" fmla="*/ 3592934 h 6138697"/>
              <a:gd name="connsiteX52" fmla="*/ 3493594 w 6477824"/>
              <a:gd name="connsiteY52" fmla="*/ 515018 h 6138697"/>
              <a:gd name="connsiteX53" fmla="*/ 3711683 w 6477824"/>
              <a:gd name="connsiteY53" fmla="*/ 414113 h 6138697"/>
              <a:gd name="connsiteX54" fmla="*/ 5172859 w 6477824"/>
              <a:gd name="connsiteY54" fmla="*/ 694 h 6138697"/>
              <a:gd name="connsiteX55" fmla="*/ 5252608 w 6477824"/>
              <a:gd name="connsiteY55" fmla="*/ 5089 h 6138697"/>
              <a:gd name="connsiteX56" fmla="*/ 5426166 w 6477824"/>
              <a:gd name="connsiteY56" fmla="*/ 93754 h 6138697"/>
              <a:gd name="connsiteX57" fmla="*/ 5434014 w 6477824"/>
              <a:gd name="connsiteY57" fmla="*/ 565153 h 6138697"/>
              <a:gd name="connsiteX58" fmla="*/ 1151991 w 6477824"/>
              <a:gd name="connsiteY58" fmla="*/ 4992151 h 6138697"/>
              <a:gd name="connsiteX59" fmla="*/ 680593 w 6477824"/>
              <a:gd name="connsiteY59" fmla="*/ 4999999 h 6138697"/>
              <a:gd name="connsiteX60" fmla="*/ 672745 w 6477824"/>
              <a:gd name="connsiteY60" fmla="*/ 4528600 h 6138697"/>
              <a:gd name="connsiteX61" fmla="*/ 4954768 w 6477824"/>
              <a:gd name="connsiteY61" fmla="*/ 101601 h 6138697"/>
              <a:gd name="connsiteX62" fmla="*/ 5172859 w 6477824"/>
              <a:gd name="connsiteY62" fmla="*/ 694 h 61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477824" h="6138697">
                <a:moveTo>
                  <a:pt x="5932623" y="3607719"/>
                </a:moveTo>
                <a:cubicBezTo>
                  <a:pt x="5959235" y="3606004"/>
                  <a:pt x="5986024" y="3607466"/>
                  <a:pt x="6012372" y="3612113"/>
                </a:cubicBezTo>
                <a:cubicBezTo>
                  <a:pt x="6075607" y="3623268"/>
                  <a:pt x="6136303" y="3652776"/>
                  <a:pt x="6185932" y="3700778"/>
                </a:cubicBezTo>
                <a:cubicBezTo>
                  <a:pt x="6318271" y="3828785"/>
                  <a:pt x="6321784" y="4039836"/>
                  <a:pt x="6193779" y="4172177"/>
                </a:cubicBezTo>
                <a:lnTo>
                  <a:pt x="4873800" y="5536846"/>
                </a:lnTo>
                <a:cubicBezTo>
                  <a:pt x="4745794" y="5669186"/>
                  <a:pt x="4534741" y="5672699"/>
                  <a:pt x="4402401" y="5544693"/>
                </a:cubicBezTo>
                <a:cubicBezTo>
                  <a:pt x="4270061" y="5416686"/>
                  <a:pt x="4266548" y="5205635"/>
                  <a:pt x="4394553" y="5073294"/>
                </a:cubicBezTo>
                <a:lnTo>
                  <a:pt x="5714533" y="3708625"/>
                </a:lnTo>
                <a:cubicBezTo>
                  <a:pt x="5774535" y="3646590"/>
                  <a:pt x="5852786" y="3612863"/>
                  <a:pt x="5932623" y="3607719"/>
                </a:cubicBezTo>
                <a:close/>
                <a:moveTo>
                  <a:pt x="6044597" y="2394725"/>
                </a:moveTo>
                <a:cubicBezTo>
                  <a:pt x="6071210" y="2393010"/>
                  <a:pt x="6097999" y="2394472"/>
                  <a:pt x="6124347" y="2399119"/>
                </a:cubicBezTo>
                <a:cubicBezTo>
                  <a:pt x="6187581" y="2410275"/>
                  <a:pt x="6248277" y="2439781"/>
                  <a:pt x="6297906" y="2487783"/>
                </a:cubicBezTo>
                <a:cubicBezTo>
                  <a:pt x="6430246" y="2615790"/>
                  <a:pt x="6433758" y="2826841"/>
                  <a:pt x="6305753" y="2959182"/>
                </a:cubicBezTo>
                <a:lnTo>
                  <a:pt x="3328634" y="6037097"/>
                </a:lnTo>
                <a:cubicBezTo>
                  <a:pt x="3200628" y="6169437"/>
                  <a:pt x="2989577" y="6172951"/>
                  <a:pt x="2857235" y="6044945"/>
                </a:cubicBezTo>
                <a:cubicBezTo>
                  <a:pt x="2724896" y="5916938"/>
                  <a:pt x="2721383" y="5705886"/>
                  <a:pt x="2849389" y="5573545"/>
                </a:cubicBezTo>
                <a:lnTo>
                  <a:pt x="5826508" y="2495631"/>
                </a:lnTo>
                <a:cubicBezTo>
                  <a:pt x="5886509" y="2433596"/>
                  <a:pt x="5964760" y="2399869"/>
                  <a:pt x="6044597" y="2394725"/>
                </a:cubicBezTo>
                <a:close/>
                <a:moveTo>
                  <a:pt x="4383852" y="1911046"/>
                </a:moveTo>
                <a:cubicBezTo>
                  <a:pt x="4410464" y="1909332"/>
                  <a:pt x="4437253" y="1910793"/>
                  <a:pt x="4463601" y="1915440"/>
                </a:cubicBezTo>
                <a:cubicBezTo>
                  <a:pt x="4526835" y="1926595"/>
                  <a:pt x="4587532" y="1956102"/>
                  <a:pt x="4637161" y="2004106"/>
                </a:cubicBezTo>
                <a:cubicBezTo>
                  <a:pt x="4769501" y="2132111"/>
                  <a:pt x="4773013" y="2343163"/>
                  <a:pt x="4645008" y="2475503"/>
                </a:cubicBezTo>
                <a:lnTo>
                  <a:pt x="1631011" y="5591545"/>
                </a:lnTo>
                <a:cubicBezTo>
                  <a:pt x="1503004" y="5723885"/>
                  <a:pt x="1291952" y="5727398"/>
                  <a:pt x="1159613" y="5599392"/>
                </a:cubicBezTo>
                <a:cubicBezTo>
                  <a:pt x="1027273" y="5471386"/>
                  <a:pt x="1023759" y="5260334"/>
                  <a:pt x="1151765" y="5127994"/>
                </a:cubicBezTo>
                <a:lnTo>
                  <a:pt x="4165763" y="2011953"/>
                </a:lnTo>
                <a:cubicBezTo>
                  <a:pt x="4225765" y="1949918"/>
                  <a:pt x="4304015" y="1916191"/>
                  <a:pt x="4383852" y="1911046"/>
                </a:cubicBezTo>
                <a:close/>
                <a:moveTo>
                  <a:pt x="6122918" y="1219120"/>
                </a:moveTo>
                <a:cubicBezTo>
                  <a:pt x="6149531" y="1217406"/>
                  <a:pt x="6176319" y="1218868"/>
                  <a:pt x="6202668" y="1223516"/>
                </a:cubicBezTo>
                <a:cubicBezTo>
                  <a:pt x="6265901" y="1234669"/>
                  <a:pt x="6326597" y="1264176"/>
                  <a:pt x="6376226" y="1312179"/>
                </a:cubicBezTo>
                <a:cubicBezTo>
                  <a:pt x="6508565" y="1440185"/>
                  <a:pt x="6512078" y="1651236"/>
                  <a:pt x="6384072" y="1783575"/>
                </a:cubicBezTo>
                <a:lnTo>
                  <a:pt x="2905912" y="5379497"/>
                </a:lnTo>
                <a:cubicBezTo>
                  <a:pt x="2777906" y="5511837"/>
                  <a:pt x="2566854" y="5515350"/>
                  <a:pt x="2434514" y="5387345"/>
                </a:cubicBezTo>
                <a:cubicBezTo>
                  <a:pt x="2302174" y="5259339"/>
                  <a:pt x="2298660" y="5048287"/>
                  <a:pt x="2426667" y="4915946"/>
                </a:cubicBezTo>
                <a:lnTo>
                  <a:pt x="5904827" y="1320025"/>
                </a:lnTo>
                <a:cubicBezTo>
                  <a:pt x="5964831" y="1257990"/>
                  <a:pt x="6043080" y="1224263"/>
                  <a:pt x="6122918" y="1219120"/>
                </a:cubicBezTo>
                <a:close/>
                <a:moveTo>
                  <a:pt x="2630391" y="437382"/>
                </a:moveTo>
                <a:cubicBezTo>
                  <a:pt x="2657004" y="435667"/>
                  <a:pt x="2683792" y="437129"/>
                  <a:pt x="2710140" y="441778"/>
                </a:cubicBezTo>
                <a:cubicBezTo>
                  <a:pt x="2773374" y="452932"/>
                  <a:pt x="2834071" y="482439"/>
                  <a:pt x="2883699" y="530441"/>
                </a:cubicBezTo>
                <a:cubicBezTo>
                  <a:pt x="3016038" y="658447"/>
                  <a:pt x="3019551" y="869501"/>
                  <a:pt x="2891546" y="1001840"/>
                </a:cubicBezTo>
                <a:lnTo>
                  <a:pt x="572999" y="3398885"/>
                </a:lnTo>
                <a:cubicBezTo>
                  <a:pt x="444992" y="3531226"/>
                  <a:pt x="233940" y="3534739"/>
                  <a:pt x="101600" y="3406733"/>
                </a:cubicBezTo>
                <a:cubicBezTo>
                  <a:pt x="-30740" y="3278727"/>
                  <a:pt x="-34253" y="3067675"/>
                  <a:pt x="93753" y="2935335"/>
                </a:cubicBezTo>
                <a:lnTo>
                  <a:pt x="2412301" y="538287"/>
                </a:lnTo>
                <a:cubicBezTo>
                  <a:pt x="2472303" y="476254"/>
                  <a:pt x="2550554" y="442525"/>
                  <a:pt x="2630391" y="437382"/>
                </a:cubicBezTo>
                <a:close/>
                <a:moveTo>
                  <a:pt x="3711683" y="414113"/>
                </a:moveTo>
                <a:cubicBezTo>
                  <a:pt x="3738295" y="412399"/>
                  <a:pt x="3765084" y="413859"/>
                  <a:pt x="3791432" y="418507"/>
                </a:cubicBezTo>
                <a:cubicBezTo>
                  <a:pt x="3854667" y="429662"/>
                  <a:pt x="3915363" y="459171"/>
                  <a:pt x="3964992" y="507172"/>
                </a:cubicBezTo>
                <a:cubicBezTo>
                  <a:pt x="4097331" y="635177"/>
                  <a:pt x="4100845" y="846230"/>
                  <a:pt x="3972839" y="978571"/>
                </a:cubicBezTo>
                <a:lnTo>
                  <a:pt x="995720" y="4056485"/>
                </a:lnTo>
                <a:cubicBezTo>
                  <a:pt x="867714" y="4188825"/>
                  <a:pt x="656662" y="4192338"/>
                  <a:pt x="524322" y="4064333"/>
                </a:cubicBezTo>
                <a:cubicBezTo>
                  <a:pt x="391982" y="3936326"/>
                  <a:pt x="388469" y="3725274"/>
                  <a:pt x="516475" y="3592934"/>
                </a:cubicBezTo>
                <a:lnTo>
                  <a:pt x="3493594" y="515018"/>
                </a:lnTo>
                <a:cubicBezTo>
                  <a:pt x="3553596" y="452985"/>
                  <a:pt x="3631846" y="419258"/>
                  <a:pt x="3711683" y="414113"/>
                </a:cubicBezTo>
                <a:close/>
                <a:moveTo>
                  <a:pt x="5172859" y="694"/>
                </a:moveTo>
                <a:cubicBezTo>
                  <a:pt x="5199471" y="-1020"/>
                  <a:pt x="5226260" y="442"/>
                  <a:pt x="5252608" y="5089"/>
                </a:cubicBezTo>
                <a:cubicBezTo>
                  <a:pt x="5315842" y="16244"/>
                  <a:pt x="5376539" y="45750"/>
                  <a:pt x="5426166" y="93754"/>
                </a:cubicBezTo>
                <a:cubicBezTo>
                  <a:pt x="5558506" y="221760"/>
                  <a:pt x="5562019" y="432812"/>
                  <a:pt x="5434014" y="565153"/>
                </a:cubicBezTo>
                <a:lnTo>
                  <a:pt x="1151991" y="4992151"/>
                </a:lnTo>
                <a:cubicBezTo>
                  <a:pt x="1023985" y="5124491"/>
                  <a:pt x="812933" y="5128005"/>
                  <a:pt x="680593" y="4999999"/>
                </a:cubicBezTo>
                <a:cubicBezTo>
                  <a:pt x="548253" y="4871992"/>
                  <a:pt x="544740" y="4660940"/>
                  <a:pt x="672745" y="4528600"/>
                </a:cubicBezTo>
                <a:lnTo>
                  <a:pt x="4954768" y="101601"/>
                </a:lnTo>
                <a:cubicBezTo>
                  <a:pt x="5014770" y="39567"/>
                  <a:pt x="5093021" y="5839"/>
                  <a:pt x="5172859" y="6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801260" y="0"/>
            <a:ext cx="9390741" cy="6858000"/>
          </a:xfrm>
          <a:custGeom>
            <a:avLst/>
            <a:gdLst>
              <a:gd name="connsiteX0" fmla="*/ 9390741 w 9390741"/>
              <a:gd name="connsiteY0" fmla="*/ 2744432 h 6858000"/>
              <a:gd name="connsiteX1" fmla="*/ 9390741 w 9390741"/>
              <a:gd name="connsiteY1" fmla="*/ 5258113 h 6858000"/>
              <a:gd name="connsiteX2" fmla="*/ 7810132 w 9390741"/>
              <a:gd name="connsiteY2" fmla="*/ 6858000 h 6858000"/>
              <a:gd name="connsiteX3" fmla="*/ 5326741 w 9390741"/>
              <a:gd name="connsiteY3" fmla="*/ 6858000 h 6858000"/>
              <a:gd name="connsiteX4" fmla="*/ 9390741 w 9390741"/>
              <a:gd name="connsiteY4" fmla="*/ 48575 h 6858000"/>
              <a:gd name="connsiteX5" fmla="*/ 9390741 w 9390741"/>
              <a:gd name="connsiteY5" fmla="*/ 2562256 h 6858000"/>
              <a:gd name="connsiteX6" fmla="*/ 5146761 w 9390741"/>
              <a:gd name="connsiteY6" fmla="*/ 6858000 h 6858000"/>
              <a:gd name="connsiteX7" fmla="*/ 2663371 w 9390741"/>
              <a:gd name="connsiteY7" fmla="*/ 6858000 h 6858000"/>
              <a:gd name="connsiteX8" fmla="*/ 6775360 w 9390741"/>
              <a:gd name="connsiteY8" fmla="*/ 0 h 6858000"/>
              <a:gd name="connsiteX9" fmla="*/ 9258751 w 9390741"/>
              <a:gd name="connsiteY9" fmla="*/ 0 h 6858000"/>
              <a:gd name="connsiteX10" fmla="*/ 2483391 w 9390741"/>
              <a:gd name="connsiteY10" fmla="*/ 6858000 h 6858000"/>
              <a:gd name="connsiteX11" fmla="*/ 0 w 939074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90741" h="6858000">
                <a:moveTo>
                  <a:pt x="9390741" y="2744432"/>
                </a:moveTo>
                <a:lnTo>
                  <a:pt x="9390741" y="5258113"/>
                </a:lnTo>
                <a:lnTo>
                  <a:pt x="7810132" y="6858000"/>
                </a:lnTo>
                <a:lnTo>
                  <a:pt x="5326741" y="6858000"/>
                </a:lnTo>
                <a:close/>
                <a:moveTo>
                  <a:pt x="9390741" y="48575"/>
                </a:moveTo>
                <a:lnTo>
                  <a:pt x="9390741" y="2562256"/>
                </a:lnTo>
                <a:lnTo>
                  <a:pt x="5146761" y="6858000"/>
                </a:lnTo>
                <a:lnTo>
                  <a:pt x="2663371" y="6858000"/>
                </a:lnTo>
                <a:close/>
                <a:moveTo>
                  <a:pt x="6775360" y="0"/>
                </a:moveTo>
                <a:lnTo>
                  <a:pt x="9258751" y="0"/>
                </a:lnTo>
                <a:lnTo>
                  <a:pt x="24833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32155" y="2394157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07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632155" y="-4463843"/>
            <a:ext cx="8927690" cy="8927686"/>
          </a:xfrm>
          <a:custGeom>
            <a:avLst/>
            <a:gdLst>
              <a:gd name="connsiteX0" fmla="*/ 5560145 w 11120290"/>
              <a:gd name="connsiteY0" fmla="*/ 0 h 11120284"/>
              <a:gd name="connsiteX1" fmla="*/ 11120290 w 11120290"/>
              <a:gd name="connsiteY1" fmla="*/ 5560142 h 11120284"/>
              <a:gd name="connsiteX2" fmla="*/ 5560145 w 11120290"/>
              <a:gd name="connsiteY2" fmla="*/ 11120284 h 11120284"/>
              <a:gd name="connsiteX3" fmla="*/ 0 w 11120290"/>
              <a:gd name="connsiteY3" fmla="*/ 5560142 h 11120284"/>
              <a:gd name="connsiteX4" fmla="*/ 5560145 w 11120290"/>
              <a:gd name="connsiteY4" fmla="*/ 0 h 1112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0290" h="11120284">
                <a:moveTo>
                  <a:pt x="5560145" y="0"/>
                </a:moveTo>
                <a:cubicBezTo>
                  <a:pt x="8630928" y="0"/>
                  <a:pt x="11120290" y="2489360"/>
                  <a:pt x="11120290" y="5560142"/>
                </a:cubicBezTo>
                <a:cubicBezTo>
                  <a:pt x="11120290" y="8630924"/>
                  <a:pt x="8630928" y="11120284"/>
                  <a:pt x="5560145" y="11120284"/>
                </a:cubicBezTo>
                <a:cubicBezTo>
                  <a:pt x="2489362" y="11120284"/>
                  <a:pt x="0" y="8630924"/>
                  <a:pt x="0" y="5560142"/>
                </a:cubicBezTo>
                <a:cubicBezTo>
                  <a:pt x="0" y="2489360"/>
                  <a:pt x="2489362" y="0"/>
                  <a:pt x="55601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0512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195207" y="589665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565" y="3512478"/>
            <a:ext cx="5693228" cy="2755858"/>
          </a:xfrm>
          <a:custGeom>
            <a:avLst/>
            <a:gdLst>
              <a:gd name="connsiteX0" fmla="*/ 2763216 w 5693228"/>
              <a:gd name="connsiteY0" fmla="*/ 0 h 2755858"/>
              <a:gd name="connsiteX1" fmla="*/ 5693228 w 5693228"/>
              <a:gd name="connsiteY1" fmla="*/ 0 h 2755858"/>
              <a:gd name="connsiteX2" fmla="*/ 2930012 w 5693228"/>
              <a:gd name="connsiteY2" fmla="*/ 2755858 h 2755858"/>
              <a:gd name="connsiteX3" fmla="*/ 0 w 5693228"/>
              <a:gd name="connsiteY3" fmla="*/ 2755858 h 275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3228" h="2755858">
                <a:moveTo>
                  <a:pt x="2763216" y="0"/>
                </a:moveTo>
                <a:lnTo>
                  <a:pt x="5693228" y="0"/>
                </a:lnTo>
                <a:lnTo>
                  <a:pt x="2930012" y="2755858"/>
                </a:lnTo>
                <a:lnTo>
                  <a:pt x="0" y="27558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150374" y="220734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Right Triangle 5"/>
          <p:cNvSpPr/>
          <p:nvPr userDrawn="1"/>
        </p:nvSpPr>
        <p:spPr>
          <a:xfrm flipH="1">
            <a:off x="8070850" y="2736850"/>
            <a:ext cx="4121150" cy="412115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150374" y="-4686296"/>
            <a:ext cx="4630994" cy="11296647"/>
          </a:xfrm>
          <a:custGeom>
            <a:avLst/>
            <a:gdLst>
              <a:gd name="connsiteX0" fmla="*/ 4630994 w 4630994"/>
              <a:gd name="connsiteY0" fmla="*/ 0 h 11296647"/>
              <a:gd name="connsiteX1" fmla="*/ 4630994 w 4630994"/>
              <a:gd name="connsiteY1" fmla="*/ 6653288 h 11296647"/>
              <a:gd name="connsiteX2" fmla="*/ 0 w 4630994"/>
              <a:gd name="connsiteY2" fmla="*/ 11296647 h 11296647"/>
              <a:gd name="connsiteX3" fmla="*/ 0 w 4630994"/>
              <a:gd name="connsiteY3" fmla="*/ 4643358 h 112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994" h="11296647">
                <a:moveTo>
                  <a:pt x="4630994" y="0"/>
                </a:moveTo>
                <a:lnTo>
                  <a:pt x="4630994" y="6653288"/>
                </a:lnTo>
                <a:lnTo>
                  <a:pt x="0" y="11296647"/>
                </a:lnTo>
                <a:lnTo>
                  <a:pt x="0" y="46433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Freeform: Shape 3"/>
          <p:cNvSpPr/>
          <p:nvPr userDrawn="1"/>
        </p:nvSpPr>
        <p:spPr>
          <a:xfrm>
            <a:off x="1150374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65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 userDrawn="1"/>
        </p:nvSpPr>
        <p:spPr>
          <a:xfrm flipH="1" flipV="1">
            <a:off x="0" y="0"/>
            <a:ext cx="11041626" cy="6858000"/>
          </a:xfrm>
          <a:custGeom>
            <a:avLst/>
            <a:gdLst>
              <a:gd name="connsiteX0" fmla="*/ 6876311 w 11041626"/>
              <a:gd name="connsiteY0" fmla="*/ 0 h 6858000"/>
              <a:gd name="connsiteX1" fmla="*/ 11041626 w 11041626"/>
              <a:gd name="connsiteY1" fmla="*/ 0 h 6858000"/>
              <a:gd name="connsiteX2" fmla="*/ 11041626 w 11041626"/>
              <a:gd name="connsiteY2" fmla="*/ 4876801 h 6858000"/>
              <a:gd name="connsiteX3" fmla="*/ 9060427 w 11041626"/>
              <a:gd name="connsiteY3" fmla="*/ 6858000 h 6858000"/>
              <a:gd name="connsiteX4" fmla="*/ 0 w 1104162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1626" h="6858000">
                <a:moveTo>
                  <a:pt x="6876311" y="0"/>
                </a:moveTo>
                <a:lnTo>
                  <a:pt x="11041626" y="0"/>
                </a:lnTo>
                <a:lnTo>
                  <a:pt x="11041626" y="4876801"/>
                </a:lnTo>
                <a:lnTo>
                  <a:pt x="9060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3" y="-20479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556908" y="-1235195"/>
            <a:ext cx="4471308" cy="8239247"/>
          </a:xfrm>
          <a:custGeom>
            <a:avLst/>
            <a:gdLst>
              <a:gd name="connsiteX0" fmla="*/ 4471308 w 4471308"/>
              <a:gd name="connsiteY0" fmla="*/ 0 h 8239247"/>
              <a:gd name="connsiteX1" fmla="*/ 4471308 w 4471308"/>
              <a:gd name="connsiteY1" fmla="*/ 3756001 h 8239247"/>
              <a:gd name="connsiteX2" fmla="*/ 0 w 4471308"/>
              <a:gd name="connsiteY2" fmla="*/ 8239247 h 8239247"/>
              <a:gd name="connsiteX3" fmla="*/ 0 w 4471308"/>
              <a:gd name="connsiteY3" fmla="*/ 4483246 h 823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308" h="8239247">
                <a:moveTo>
                  <a:pt x="4471308" y="0"/>
                </a:moveTo>
                <a:lnTo>
                  <a:pt x="4471308" y="3756001"/>
                </a:lnTo>
                <a:lnTo>
                  <a:pt x="0" y="8239247"/>
                </a:lnTo>
                <a:lnTo>
                  <a:pt x="0" y="448324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59329" y="1282683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32251" y="987959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450590" y="693237"/>
            <a:ext cx="4882080" cy="4882080"/>
          </a:xfrm>
          <a:custGeom>
            <a:avLst/>
            <a:gdLst>
              <a:gd name="connsiteX0" fmla="*/ 4112631 w 4882080"/>
              <a:gd name="connsiteY0" fmla="*/ 0 h 4882080"/>
              <a:gd name="connsiteX1" fmla="*/ 4656715 w 4882080"/>
              <a:gd name="connsiteY1" fmla="*/ 225367 h 4882080"/>
              <a:gd name="connsiteX2" fmla="*/ 4656714 w 4882080"/>
              <a:gd name="connsiteY2" fmla="*/ 225366 h 4882080"/>
              <a:gd name="connsiteX3" fmla="*/ 4656714 w 4882080"/>
              <a:gd name="connsiteY3" fmla="*/ 1313532 h 4882080"/>
              <a:gd name="connsiteX4" fmla="*/ 1313534 w 4882080"/>
              <a:gd name="connsiteY4" fmla="*/ 4656714 h 4882080"/>
              <a:gd name="connsiteX5" fmla="*/ 225368 w 4882080"/>
              <a:gd name="connsiteY5" fmla="*/ 4656714 h 4882080"/>
              <a:gd name="connsiteX6" fmla="*/ 225367 w 4882080"/>
              <a:gd name="connsiteY6" fmla="*/ 4656714 h 4882080"/>
              <a:gd name="connsiteX7" fmla="*/ 225367 w 4882080"/>
              <a:gd name="connsiteY7" fmla="*/ 3568548 h 4882080"/>
              <a:gd name="connsiteX8" fmla="*/ 3568548 w 4882080"/>
              <a:gd name="connsiteY8" fmla="*/ 225367 h 4882080"/>
              <a:gd name="connsiteX9" fmla="*/ 4112631 w 4882080"/>
              <a:gd name="connsiteY9" fmla="*/ 0 h 48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2080" h="4882080">
                <a:moveTo>
                  <a:pt x="4112631" y="0"/>
                </a:moveTo>
                <a:cubicBezTo>
                  <a:pt x="4309551" y="0"/>
                  <a:pt x="4506470" y="75122"/>
                  <a:pt x="4656715" y="225367"/>
                </a:cubicBezTo>
                <a:lnTo>
                  <a:pt x="4656714" y="225366"/>
                </a:lnTo>
                <a:cubicBezTo>
                  <a:pt x="4957203" y="525855"/>
                  <a:pt x="4957203" y="1013043"/>
                  <a:pt x="4656714" y="1313532"/>
                </a:cubicBezTo>
                <a:lnTo>
                  <a:pt x="1313534" y="4656714"/>
                </a:lnTo>
                <a:cubicBezTo>
                  <a:pt x="1013045" y="4957203"/>
                  <a:pt x="525857" y="4957203"/>
                  <a:pt x="225368" y="4656714"/>
                </a:cubicBezTo>
                <a:lnTo>
                  <a:pt x="225367" y="4656714"/>
                </a:lnTo>
                <a:cubicBezTo>
                  <a:pt x="-75122" y="4356225"/>
                  <a:pt x="-75122" y="3869037"/>
                  <a:pt x="225367" y="3568548"/>
                </a:cubicBezTo>
                <a:lnTo>
                  <a:pt x="3568548" y="225367"/>
                </a:lnTo>
                <a:cubicBezTo>
                  <a:pt x="3718792" y="75122"/>
                  <a:pt x="3915712" y="0"/>
                  <a:pt x="4112631" y="0"/>
                </a:cubicBezTo>
                <a:close/>
              </a:path>
            </a:pathLst>
          </a:custGeom>
          <a:effectLst>
            <a:outerShdw blurRad="1270000" dist="76200" dir="8100000" sx="80000" sy="80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26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3846512" y="1179523"/>
            <a:ext cx="4498976" cy="4498954"/>
          </a:xfrm>
          <a:custGeom>
            <a:avLst/>
            <a:gdLst>
              <a:gd name="connsiteX0" fmla="*/ 2249488 w 4498976"/>
              <a:gd name="connsiteY0" fmla="*/ 900567 h 4498954"/>
              <a:gd name="connsiteX1" fmla="*/ 900572 w 4498976"/>
              <a:gd name="connsiteY1" fmla="*/ 2249477 h 4498954"/>
              <a:gd name="connsiteX2" fmla="*/ 2249488 w 4498976"/>
              <a:gd name="connsiteY2" fmla="*/ 3598387 h 4498954"/>
              <a:gd name="connsiteX3" fmla="*/ 3598404 w 4498976"/>
              <a:gd name="connsiteY3" fmla="*/ 2249477 h 4498954"/>
              <a:gd name="connsiteX4" fmla="*/ 2249488 w 4498976"/>
              <a:gd name="connsiteY4" fmla="*/ 900567 h 4498954"/>
              <a:gd name="connsiteX5" fmla="*/ 2249488 w 4498976"/>
              <a:gd name="connsiteY5" fmla="*/ 0 h 4498954"/>
              <a:gd name="connsiteX6" fmla="*/ 4498976 w 4498976"/>
              <a:gd name="connsiteY6" fmla="*/ 2249477 h 4498954"/>
              <a:gd name="connsiteX7" fmla="*/ 2249488 w 4498976"/>
              <a:gd name="connsiteY7" fmla="*/ 4498954 h 4498954"/>
              <a:gd name="connsiteX8" fmla="*/ 0 w 4498976"/>
              <a:gd name="connsiteY8" fmla="*/ 2249477 h 4498954"/>
              <a:gd name="connsiteX9" fmla="*/ 2249488 w 4498976"/>
              <a:gd name="connsiteY9" fmla="*/ 0 h 449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8976" h="4498954">
                <a:moveTo>
                  <a:pt x="2249488" y="900567"/>
                </a:moveTo>
                <a:cubicBezTo>
                  <a:pt x="1504502" y="900567"/>
                  <a:pt x="900572" y="1504495"/>
                  <a:pt x="900572" y="2249477"/>
                </a:cubicBezTo>
                <a:cubicBezTo>
                  <a:pt x="900572" y="2994459"/>
                  <a:pt x="1504502" y="3598387"/>
                  <a:pt x="2249488" y="3598387"/>
                </a:cubicBezTo>
                <a:cubicBezTo>
                  <a:pt x="2994474" y="3598387"/>
                  <a:pt x="3598404" y="2994459"/>
                  <a:pt x="3598404" y="2249477"/>
                </a:cubicBezTo>
                <a:cubicBezTo>
                  <a:pt x="3598404" y="1504495"/>
                  <a:pt x="2994474" y="900567"/>
                  <a:pt x="2249488" y="900567"/>
                </a:cubicBezTo>
                <a:close/>
                <a:moveTo>
                  <a:pt x="2249488" y="0"/>
                </a:moveTo>
                <a:cubicBezTo>
                  <a:pt x="3491846" y="0"/>
                  <a:pt x="4498976" y="1007126"/>
                  <a:pt x="4498976" y="2249477"/>
                </a:cubicBezTo>
                <a:cubicBezTo>
                  <a:pt x="4498976" y="3491829"/>
                  <a:pt x="3491846" y="4498954"/>
                  <a:pt x="2249488" y="4498954"/>
                </a:cubicBezTo>
                <a:cubicBezTo>
                  <a:pt x="1007130" y="4498954"/>
                  <a:pt x="0" y="3491829"/>
                  <a:pt x="0" y="2249477"/>
                </a:cubicBezTo>
                <a:cubicBezTo>
                  <a:pt x="0" y="1007126"/>
                  <a:pt x="1007130" y="0"/>
                  <a:pt x="2249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6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30904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33592" y="1649186"/>
            <a:ext cx="3324816" cy="2348404"/>
          </a:xfrm>
          <a:custGeom>
            <a:avLst/>
            <a:gdLst>
              <a:gd name="connsiteX0" fmla="*/ 21958 w 3324816"/>
              <a:gd name="connsiteY0" fmla="*/ 0 h 2348404"/>
              <a:gd name="connsiteX1" fmla="*/ 3302858 w 3324816"/>
              <a:gd name="connsiteY1" fmla="*/ 0 h 2348404"/>
              <a:gd name="connsiteX2" fmla="*/ 3324816 w 3324816"/>
              <a:gd name="connsiteY2" fmla="*/ 21958 h 2348404"/>
              <a:gd name="connsiteX3" fmla="*/ 3324816 w 3324816"/>
              <a:gd name="connsiteY3" fmla="*/ 2348404 h 2348404"/>
              <a:gd name="connsiteX4" fmla="*/ 0 w 3324816"/>
              <a:gd name="connsiteY4" fmla="*/ 2348404 h 2348404"/>
              <a:gd name="connsiteX5" fmla="*/ 0 w 3324816"/>
              <a:gd name="connsiteY5" fmla="*/ 21958 h 2348404"/>
              <a:gd name="connsiteX6" fmla="*/ 21958 w 3324816"/>
              <a:gd name="connsiteY6" fmla="*/ 0 h 234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4816" h="2348404">
                <a:moveTo>
                  <a:pt x="21958" y="0"/>
                </a:moveTo>
                <a:lnTo>
                  <a:pt x="3302858" y="0"/>
                </a:lnTo>
                <a:cubicBezTo>
                  <a:pt x="3314985" y="0"/>
                  <a:pt x="3324816" y="9831"/>
                  <a:pt x="3324816" y="21958"/>
                </a:cubicBezTo>
                <a:lnTo>
                  <a:pt x="3324816" y="2348404"/>
                </a:lnTo>
                <a:lnTo>
                  <a:pt x="0" y="2348404"/>
                </a:lnTo>
                <a:lnTo>
                  <a:pt x="0" y="21958"/>
                </a:lnTo>
                <a:cubicBezTo>
                  <a:pt x="0" y="9831"/>
                  <a:pt x="9831" y="0"/>
                  <a:pt x="219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936280" y="16491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53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21331" y="2400300"/>
            <a:ext cx="3946949" cy="2461986"/>
          </a:xfrm>
          <a:custGeom>
            <a:avLst/>
            <a:gdLst>
              <a:gd name="connsiteX0" fmla="*/ 19819 w 3946949"/>
              <a:gd name="connsiteY0" fmla="*/ 0 h 2461986"/>
              <a:gd name="connsiteX1" fmla="*/ 3927130 w 3946949"/>
              <a:gd name="connsiteY1" fmla="*/ 0 h 2461986"/>
              <a:gd name="connsiteX2" fmla="*/ 3946949 w 3946949"/>
              <a:gd name="connsiteY2" fmla="*/ 19819 h 2461986"/>
              <a:gd name="connsiteX3" fmla="*/ 3946949 w 3946949"/>
              <a:gd name="connsiteY3" fmla="*/ 2461986 h 2461986"/>
              <a:gd name="connsiteX4" fmla="*/ 0 w 3946949"/>
              <a:gd name="connsiteY4" fmla="*/ 2461986 h 2461986"/>
              <a:gd name="connsiteX5" fmla="*/ 0 w 3946949"/>
              <a:gd name="connsiteY5" fmla="*/ 19819 h 2461986"/>
              <a:gd name="connsiteX6" fmla="*/ 19819 w 3946949"/>
              <a:gd name="connsiteY6" fmla="*/ 0 h 24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6949" h="2461986">
                <a:moveTo>
                  <a:pt x="19819" y="0"/>
                </a:moveTo>
                <a:lnTo>
                  <a:pt x="3927130" y="0"/>
                </a:lnTo>
                <a:cubicBezTo>
                  <a:pt x="3938076" y="0"/>
                  <a:pt x="3946949" y="8873"/>
                  <a:pt x="3946949" y="19819"/>
                </a:cubicBezTo>
                <a:lnTo>
                  <a:pt x="3946949" y="2461986"/>
                </a:lnTo>
                <a:lnTo>
                  <a:pt x="0" y="2461986"/>
                </a:lnTo>
                <a:lnTo>
                  <a:pt x="0" y="19819"/>
                </a:lnTo>
                <a:cubicBezTo>
                  <a:pt x="0" y="8873"/>
                  <a:pt x="8873" y="0"/>
                  <a:pt x="198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1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257300" y="770165"/>
            <a:ext cx="5317671" cy="5317671"/>
          </a:xfrm>
          <a:prstGeom prst="ellips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02842" y="2815707"/>
            <a:ext cx="1226586" cy="1226586"/>
          </a:xfrm>
          <a:custGeom>
            <a:avLst/>
            <a:gdLst>
              <a:gd name="connsiteX0" fmla="*/ 613293 w 1226586"/>
              <a:gd name="connsiteY0" fmla="*/ 0 h 1226586"/>
              <a:gd name="connsiteX1" fmla="*/ 1226586 w 1226586"/>
              <a:gd name="connsiteY1" fmla="*/ 613293 h 1226586"/>
              <a:gd name="connsiteX2" fmla="*/ 613293 w 1226586"/>
              <a:gd name="connsiteY2" fmla="*/ 1226586 h 1226586"/>
              <a:gd name="connsiteX3" fmla="*/ 0 w 1226586"/>
              <a:gd name="connsiteY3" fmla="*/ 613293 h 1226586"/>
              <a:gd name="connsiteX4" fmla="*/ 613293 w 1226586"/>
              <a:gd name="connsiteY4" fmla="*/ 0 h 1226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586" h="1226586">
                <a:moveTo>
                  <a:pt x="613293" y="0"/>
                </a:moveTo>
                <a:cubicBezTo>
                  <a:pt x="952005" y="0"/>
                  <a:pt x="1226586" y="274581"/>
                  <a:pt x="1226586" y="613293"/>
                </a:cubicBezTo>
                <a:cubicBezTo>
                  <a:pt x="1226586" y="952005"/>
                  <a:pt x="952005" y="1226586"/>
                  <a:pt x="613293" y="1226586"/>
                </a:cubicBezTo>
                <a:cubicBezTo>
                  <a:pt x="274581" y="1226586"/>
                  <a:pt x="0" y="952005"/>
                  <a:pt x="0" y="613293"/>
                </a:cubicBezTo>
                <a:cubicBezTo>
                  <a:pt x="0" y="274581"/>
                  <a:pt x="274581" y="0"/>
                  <a:pt x="6132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3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7594" y="-855407"/>
            <a:ext cx="4309192" cy="8568813"/>
          </a:xfrm>
          <a:custGeom>
            <a:avLst/>
            <a:gdLst>
              <a:gd name="connsiteX0" fmla="*/ 4285334 w 4309192"/>
              <a:gd name="connsiteY0" fmla="*/ 1 h 8568813"/>
              <a:gd name="connsiteX1" fmla="*/ 4284890 w 4309192"/>
              <a:gd name="connsiteY1" fmla="*/ 2050491 h 8568813"/>
              <a:gd name="connsiteX2" fmla="*/ 4284407 w 4309192"/>
              <a:gd name="connsiteY2" fmla="*/ 2050466 h 8568813"/>
              <a:gd name="connsiteX3" fmla="*/ 2050457 w 4309192"/>
              <a:gd name="connsiteY3" fmla="*/ 4284411 h 8568813"/>
              <a:gd name="connsiteX4" fmla="*/ 4284407 w 4309192"/>
              <a:gd name="connsiteY4" fmla="*/ 6518356 h 8568813"/>
              <a:gd name="connsiteX5" fmla="*/ 4297327 w 4309192"/>
              <a:gd name="connsiteY5" fmla="*/ 6517704 h 8568813"/>
              <a:gd name="connsiteX6" fmla="*/ 4309192 w 4309192"/>
              <a:gd name="connsiteY6" fmla="*/ 8568742 h 8568813"/>
              <a:gd name="connsiteX7" fmla="*/ 582136 w 4309192"/>
              <a:gd name="connsiteY7" fmla="*/ 6440637 h 8568813"/>
              <a:gd name="connsiteX8" fmla="*/ 570187 w 4309192"/>
              <a:gd name="connsiteY8" fmla="*/ 2148827 h 8568813"/>
              <a:gd name="connsiteX9" fmla="*/ 4285334 w 4309192"/>
              <a:gd name="connsiteY9" fmla="*/ 1 h 856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2" h="8568813">
                <a:moveTo>
                  <a:pt x="4285334" y="1"/>
                </a:moveTo>
                <a:lnTo>
                  <a:pt x="4284890" y="2050491"/>
                </a:lnTo>
                <a:lnTo>
                  <a:pt x="4284407" y="2050466"/>
                </a:lnTo>
                <a:cubicBezTo>
                  <a:pt x="3050630" y="2050466"/>
                  <a:pt x="2050457" y="3050637"/>
                  <a:pt x="2050457" y="4284411"/>
                </a:cubicBezTo>
                <a:cubicBezTo>
                  <a:pt x="2050457" y="5518185"/>
                  <a:pt x="3050630" y="6518356"/>
                  <a:pt x="4284407" y="6518356"/>
                </a:cubicBezTo>
                <a:lnTo>
                  <a:pt x="4297327" y="6517704"/>
                </a:lnTo>
                <a:lnTo>
                  <a:pt x="4309192" y="8568742"/>
                </a:lnTo>
                <a:cubicBezTo>
                  <a:pt x="2775484" y="8577614"/>
                  <a:pt x="1354024" y="7765977"/>
                  <a:pt x="582136" y="6440637"/>
                </a:cubicBezTo>
                <a:cubicBezTo>
                  <a:pt x="-189752" y="5115297"/>
                  <a:pt x="-194309" y="3478445"/>
                  <a:pt x="570187" y="2148827"/>
                </a:cubicBezTo>
                <a:cubicBezTo>
                  <a:pt x="1334683" y="819209"/>
                  <a:pt x="2751601" y="-331"/>
                  <a:pt x="4285334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490833" y="-4063190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490833" y="5926394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490833" y="931606"/>
            <a:ext cx="4994804" cy="4994792"/>
          </a:xfrm>
          <a:custGeom>
            <a:avLst/>
            <a:gdLst>
              <a:gd name="connsiteX0" fmla="*/ 2497402 w 4994804"/>
              <a:gd name="connsiteY0" fmla="*/ 0 h 4994792"/>
              <a:gd name="connsiteX1" fmla="*/ 4994804 w 4994804"/>
              <a:gd name="connsiteY1" fmla="*/ 2497396 h 4994792"/>
              <a:gd name="connsiteX2" fmla="*/ 2497402 w 4994804"/>
              <a:gd name="connsiteY2" fmla="*/ 4994792 h 4994792"/>
              <a:gd name="connsiteX3" fmla="*/ 0 w 4994804"/>
              <a:gd name="connsiteY3" fmla="*/ 2497396 h 4994792"/>
              <a:gd name="connsiteX4" fmla="*/ 2497402 w 4994804"/>
              <a:gd name="connsiteY4" fmla="*/ 0 h 49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4804" h="4994792">
                <a:moveTo>
                  <a:pt x="2497402" y="0"/>
                </a:moveTo>
                <a:cubicBezTo>
                  <a:pt x="3876679" y="0"/>
                  <a:pt x="4994804" y="1118122"/>
                  <a:pt x="4994804" y="2497396"/>
                </a:cubicBezTo>
                <a:cubicBezTo>
                  <a:pt x="4994804" y="3876670"/>
                  <a:pt x="3876679" y="4994792"/>
                  <a:pt x="2497402" y="4994792"/>
                </a:cubicBezTo>
                <a:cubicBezTo>
                  <a:pt x="1118125" y="4994792"/>
                  <a:pt x="0" y="3876670"/>
                  <a:pt x="0" y="2497396"/>
                </a:cubicBezTo>
                <a:cubicBezTo>
                  <a:pt x="0" y="1118122"/>
                  <a:pt x="1118125" y="0"/>
                  <a:pt x="2497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048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31738" y="1532"/>
            <a:ext cx="5518138" cy="5484869"/>
          </a:xfrm>
          <a:custGeom>
            <a:avLst/>
            <a:gdLst>
              <a:gd name="connsiteX0" fmla="*/ 2892385 w 5518138"/>
              <a:gd name="connsiteY0" fmla="*/ 0 h 5484869"/>
              <a:gd name="connsiteX1" fmla="*/ 5518138 w 5518138"/>
              <a:gd name="connsiteY1" fmla="*/ 1405 h 5484869"/>
              <a:gd name="connsiteX2" fmla="*/ 3898931 w 5518138"/>
              <a:gd name="connsiteY2" fmla="*/ 3890180 h 5484869"/>
              <a:gd name="connsiteX3" fmla="*/ 0 w 5518138"/>
              <a:gd name="connsiteY3" fmla="*/ 5484778 h 5484869"/>
              <a:gd name="connsiteX4" fmla="*/ 15192 w 5518138"/>
              <a:gd name="connsiteY4" fmla="*/ 2858737 h 5484869"/>
              <a:gd name="connsiteX5" fmla="*/ 31738 w 5518138"/>
              <a:gd name="connsiteY5" fmla="*/ 2859155 h 5484869"/>
              <a:gd name="connsiteX6" fmla="*/ 2888701 w 5518138"/>
              <a:gd name="connsiteY6" fmla="*/ 145684 h 54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8138" h="5484869">
                <a:moveTo>
                  <a:pt x="2892385" y="0"/>
                </a:moveTo>
                <a:lnTo>
                  <a:pt x="5518138" y="1405"/>
                </a:lnTo>
                <a:cubicBezTo>
                  <a:pt x="5517357" y="1461480"/>
                  <a:pt x="4934617" y="2861019"/>
                  <a:pt x="3898931" y="3890180"/>
                </a:cubicBezTo>
                <a:cubicBezTo>
                  <a:pt x="2863244" y="4919341"/>
                  <a:pt x="1460050" y="5493224"/>
                  <a:pt x="0" y="5484778"/>
                </a:cubicBezTo>
                <a:lnTo>
                  <a:pt x="15192" y="2858737"/>
                </a:lnTo>
                <a:lnTo>
                  <a:pt x="31738" y="2859155"/>
                </a:lnTo>
                <a:cubicBezTo>
                  <a:pt x="1562279" y="2859155"/>
                  <a:pt x="2812083" y="1657181"/>
                  <a:pt x="2888701" y="14568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00040" y="3429001"/>
            <a:ext cx="4994788" cy="2511841"/>
          </a:xfrm>
          <a:custGeom>
            <a:avLst/>
            <a:gdLst>
              <a:gd name="connsiteX0" fmla="*/ 42 w 4994788"/>
              <a:gd name="connsiteY0" fmla="*/ 0 h 2511841"/>
              <a:gd name="connsiteX1" fmla="*/ 1195599 w 4994788"/>
              <a:gd name="connsiteY1" fmla="*/ 6916 h 2511841"/>
              <a:gd name="connsiteX2" fmla="*/ 1195218 w 4994788"/>
              <a:gd name="connsiteY2" fmla="*/ 14446 h 2511841"/>
              <a:gd name="connsiteX3" fmla="*/ 2497392 w 4994788"/>
              <a:gd name="connsiteY3" fmla="*/ 1316623 h 2511841"/>
              <a:gd name="connsiteX4" fmla="*/ 3799566 w 4994788"/>
              <a:gd name="connsiteY4" fmla="*/ 14446 h 2511841"/>
              <a:gd name="connsiteX5" fmla="*/ 3799552 w 4994788"/>
              <a:gd name="connsiteY5" fmla="*/ 14165 h 2511841"/>
              <a:gd name="connsiteX6" fmla="*/ 4994788 w 4994788"/>
              <a:gd name="connsiteY6" fmla="*/ 13907 h 2511841"/>
              <a:gd name="connsiteX7" fmla="*/ 3742231 w 4994788"/>
              <a:gd name="connsiteY7" fmla="*/ 2179478 h 2511841"/>
              <a:gd name="connsiteX8" fmla="*/ 1240521 w 4994788"/>
              <a:gd name="connsiteY8" fmla="*/ 2172513 h 2511841"/>
              <a:gd name="connsiteX9" fmla="*/ 42 w 4994788"/>
              <a:gd name="connsiteY9" fmla="*/ 0 h 25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4788" h="2511841">
                <a:moveTo>
                  <a:pt x="42" y="0"/>
                </a:moveTo>
                <a:lnTo>
                  <a:pt x="1195599" y="6916"/>
                </a:lnTo>
                <a:lnTo>
                  <a:pt x="1195218" y="14446"/>
                </a:lnTo>
                <a:cubicBezTo>
                  <a:pt x="1195218" y="733618"/>
                  <a:pt x="1778221" y="1316623"/>
                  <a:pt x="2497392" y="1316623"/>
                </a:cubicBezTo>
                <a:cubicBezTo>
                  <a:pt x="3216563" y="1316623"/>
                  <a:pt x="3799566" y="733618"/>
                  <a:pt x="3799566" y="14446"/>
                </a:cubicBezTo>
                <a:lnTo>
                  <a:pt x="3799552" y="14165"/>
                </a:lnTo>
                <a:lnTo>
                  <a:pt x="4994788" y="13907"/>
                </a:lnTo>
                <a:cubicBezTo>
                  <a:pt x="4994982" y="907925"/>
                  <a:pt x="4517270" y="1733851"/>
                  <a:pt x="3742231" y="2179478"/>
                </a:cubicBezTo>
                <a:cubicBezTo>
                  <a:pt x="2967192" y="2625105"/>
                  <a:pt x="2013066" y="2622449"/>
                  <a:pt x="1240521" y="2172513"/>
                </a:cubicBezTo>
                <a:cubicBezTo>
                  <a:pt x="467976" y="1722577"/>
                  <a:pt x="-5130" y="894003"/>
                  <a:pt x="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323644" y="917158"/>
            <a:ext cx="4994788" cy="2511842"/>
          </a:xfrm>
          <a:custGeom>
            <a:avLst/>
            <a:gdLst>
              <a:gd name="connsiteX0" fmla="*/ 2490441 w 4994788"/>
              <a:gd name="connsiteY0" fmla="*/ 10 h 2511842"/>
              <a:gd name="connsiteX1" fmla="*/ 3742231 w 4994788"/>
              <a:gd name="connsiteY1" fmla="*/ 332364 h 2511842"/>
              <a:gd name="connsiteX2" fmla="*/ 4994788 w 4994788"/>
              <a:gd name="connsiteY2" fmla="*/ 2497935 h 2511842"/>
              <a:gd name="connsiteX3" fmla="*/ 3799552 w 4994788"/>
              <a:gd name="connsiteY3" fmla="*/ 2497677 h 2511842"/>
              <a:gd name="connsiteX4" fmla="*/ 3799566 w 4994788"/>
              <a:gd name="connsiteY4" fmla="*/ 2497396 h 2511842"/>
              <a:gd name="connsiteX5" fmla="*/ 2497392 w 4994788"/>
              <a:gd name="connsiteY5" fmla="*/ 1195218 h 2511842"/>
              <a:gd name="connsiteX6" fmla="*/ 1195218 w 4994788"/>
              <a:gd name="connsiteY6" fmla="*/ 2497396 h 2511842"/>
              <a:gd name="connsiteX7" fmla="*/ 1195599 w 4994788"/>
              <a:gd name="connsiteY7" fmla="*/ 2504926 h 2511842"/>
              <a:gd name="connsiteX8" fmla="*/ 42 w 4994788"/>
              <a:gd name="connsiteY8" fmla="*/ 2511842 h 2511842"/>
              <a:gd name="connsiteX9" fmla="*/ 1240521 w 4994788"/>
              <a:gd name="connsiteY9" fmla="*/ 339329 h 2511842"/>
              <a:gd name="connsiteX10" fmla="*/ 2490441 w 4994788"/>
              <a:gd name="connsiteY10" fmla="*/ 10 h 251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94788" h="2511842">
                <a:moveTo>
                  <a:pt x="2490441" y="10"/>
                </a:moveTo>
                <a:cubicBezTo>
                  <a:pt x="2922420" y="-1192"/>
                  <a:pt x="3354711" y="109551"/>
                  <a:pt x="3742231" y="332364"/>
                </a:cubicBezTo>
                <a:cubicBezTo>
                  <a:pt x="4517270" y="777991"/>
                  <a:pt x="4994982" y="1603917"/>
                  <a:pt x="4994788" y="2497935"/>
                </a:cubicBezTo>
                <a:lnTo>
                  <a:pt x="3799552" y="2497677"/>
                </a:lnTo>
                <a:lnTo>
                  <a:pt x="3799566" y="2497396"/>
                </a:lnTo>
                <a:cubicBezTo>
                  <a:pt x="3799566" y="1778223"/>
                  <a:pt x="3216563" y="1195218"/>
                  <a:pt x="2497392" y="1195218"/>
                </a:cubicBezTo>
                <a:cubicBezTo>
                  <a:pt x="1778221" y="1195218"/>
                  <a:pt x="1195218" y="1778223"/>
                  <a:pt x="1195218" y="2497396"/>
                </a:cubicBezTo>
                <a:lnTo>
                  <a:pt x="1195599" y="2504926"/>
                </a:lnTo>
                <a:lnTo>
                  <a:pt x="42" y="2511842"/>
                </a:lnTo>
                <a:cubicBezTo>
                  <a:pt x="-5130" y="1617839"/>
                  <a:pt x="467976" y="789265"/>
                  <a:pt x="1240521" y="339329"/>
                </a:cubicBezTo>
                <a:cubicBezTo>
                  <a:pt x="1626793" y="114361"/>
                  <a:pt x="2058461" y="1213"/>
                  <a:pt x="2490441" y="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6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 userDrawn="1"/>
        </p:nvSpPr>
        <p:spPr>
          <a:xfrm>
            <a:off x="6513882" y="-2895600"/>
            <a:ext cx="14364918" cy="6119913"/>
          </a:xfrm>
          <a:prstGeom prst="parallelogram">
            <a:avLst>
              <a:gd name="adj" fmla="val 100637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3532" y="1633983"/>
            <a:ext cx="7658100" cy="3409260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89000" sy="89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046435" y="3481839"/>
            <a:ext cx="6192158" cy="2756647"/>
          </a:xfrm>
          <a:custGeom>
            <a:avLst/>
            <a:gdLst>
              <a:gd name="connsiteX0" fmla="*/ 3430977 w 7658100"/>
              <a:gd name="connsiteY0" fmla="*/ 0 h 3409260"/>
              <a:gd name="connsiteX1" fmla="*/ 7658100 w 7658100"/>
              <a:gd name="connsiteY1" fmla="*/ 0 h 3409260"/>
              <a:gd name="connsiteX2" fmla="*/ 4227123 w 7658100"/>
              <a:gd name="connsiteY2" fmla="*/ 3409260 h 3409260"/>
              <a:gd name="connsiteX3" fmla="*/ 0 w 7658100"/>
              <a:gd name="connsiteY3" fmla="*/ 3409260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3409260">
                <a:moveTo>
                  <a:pt x="3430977" y="0"/>
                </a:moveTo>
                <a:lnTo>
                  <a:pt x="7658100" y="0"/>
                </a:lnTo>
                <a:lnTo>
                  <a:pt x="4227123" y="3409260"/>
                </a:lnTo>
                <a:lnTo>
                  <a:pt x="0" y="3409260"/>
                </a:lnTo>
                <a:close/>
              </a:path>
            </a:pathLst>
          </a:custGeom>
          <a:effectLst>
            <a:outerShdw blurRad="1270000" dist="127000" dir="8100000" sx="90000" sy="9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1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 rot="2700000">
            <a:off x="10403116" y="933449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 rot="2700000">
            <a:off x="-497117" y="1842439"/>
            <a:ext cx="2285999" cy="4076700"/>
          </a:xfrm>
          <a:prstGeom prst="rect">
            <a:avLst/>
          </a:prstGeom>
          <a:effectLst>
            <a:innerShdw blurRad="114300">
              <a:schemeClr val="tx1">
                <a:lumMod val="75000"/>
                <a:lumOff val="25000"/>
              </a:schemeClr>
            </a:innerShdw>
          </a:effectLst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2719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238173" y="1571174"/>
            <a:ext cx="3715656" cy="3715654"/>
          </a:xfrm>
          <a:custGeom>
            <a:avLst/>
            <a:gdLst>
              <a:gd name="connsiteX0" fmla="*/ 1857828 w 3715656"/>
              <a:gd name="connsiteY0" fmla="*/ 0 h 3715654"/>
              <a:gd name="connsiteX1" fmla="*/ 3715656 w 3715656"/>
              <a:gd name="connsiteY1" fmla="*/ 1857827 h 3715654"/>
              <a:gd name="connsiteX2" fmla="*/ 1857828 w 3715656"/>
              <a:gd name="connsiteY2" fmla="*/ 3715654 h 3715654"/>
              <a:gd name="connsiteX3" fmla="*/ 0 w 3715656"/>
              <a:gd name="connsiteY3" fmla="*/ 1857827 h 3715654"/>
              <a:gd name="connsiteX4" fmla="*/ 1857828 w 3715656"/>
              <a:gd name="connsiteY4" fmla="*/ 0 h 3715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5656" h="3715654">
                <a:moveTo>
                  <a:pt x="1857828" y="0"/>
                </a:moveTo>
                <a:cubicBezTo>
                  <a:pt x="2883878" y="0"/>
                  <a:pt x="3715656" y="831777"/>
                  <a:pt x="3715656" y="1857827"/>
                </a:cubicBezTo>
                <a:cubicBezTo>
                  <a:pt x="3715656" y="2883877"/>
                  <a:pt x="2883878" y="3715654"/>
                  <a:pt x="1857828" y="3715654"/>
                </a:cubicBezTo>
                <a:cubicBezTo>
                  <a:pt x="831778" y="3715654"/>
                  <a:pt x="0" y="2883877"/>
                  <a:pt x="0" y="1857827"/>
                </a:cubicBezTo>
                <a:cubicBezTo>
                  <a:pt x="0" y="831777"/>
                  <a:pt x="831778" y="0"/>
                  <a:pt x="1857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60826" y="1656547"/>
            <a:ext cx="4352925" cy="5316511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39407" y="117332"/>
            <a:ext cx="3276444" cy="4006993"/>
          </a:xfrm>
          <a:custGeom>
            <a:avLst/>
            <a:gdLst>
              <a:gd name="connsiteX0" fmla="*/ 0 w 3324225"/>
              <a:gd name="connsiteY0" fmla="*/ 0 h 4002061"/>
              <a:gd name="connsiteX1" fmla="*/ 3324225 w 3324225"/>
              <a:gd name="connsiteY1" fmla="*/ 0 h 4002061"/>
              <a:gd name="connsiteX2" fmla="*/ 3324225 w 3324225"/>
              <a:gd name="connsiteY2" fmla="*/ 4002061 h 4002061"/>
              <a:gd name="connsiteX3" fmla="*/ 0 w 3324225"/>
              <a:gd name="connsiteY3" fmla="*/ 4002061 h 4002061"/>
              <a:gd name="connsiteX4" fmla="*/ 0 w 3324225"/>
              <a:gd name="connsiteY4" fmla="*/ 0 h 4002061"/>
              <a:gd name="connsiteX0" fmla="*/ 0 w 3619500"/>
              <a:gd name="connsiteY0" fmla="*/ 47625 h 4049686"/>
              <a:gd name="connsiteX1" fmla="*/ 3619500 w 3619500"/>
              <a:gd name="connsiteY1" fmla="*/ 0 h 4049686"/>
              <a:gd name="connsiteX2" fmla="*/ 3324225 w 3619500"/>
              <a:gd name="connsiteY2" fmla="*/ 4049686 h 4049686"/>
              <a:gd name="connsiteX3" fmla="*/ 0 w 3619500"/>
              <a:gd name="connsiteY3" fmla="*/ 4049686 h 4049686"/>
              <a:gd name="connsiteX4" fmla="*/ 0 w 3619500"/>
              <a:gd name="connsiteY4" fmla="*/ 47625 h 4049686"/>
              <a:gd name="connsiteX0" fmla="*/ 0 w 3895725"/>
              <a:gd name="connsiteY0" fmla="*/ 542925 h 4544986"/>
              <a:gd name="connsiteX1" fmla="*/ 3895725 w 3895725"/>
              <a:gd name="connsiteY1" fmla="*/ 0 h 4544986"/>
              <a:gd name="connsiteX2" fmla="*/ 3324225 w 3895725"/>
              <a:gd name="connsiteY2" fmla="*/ 4544986 h 4544986"/>
              <a:gd name="connsiteX3" fmla="*/ 0 w 3895725"/>
              <a:gd name="connsiteY3" fmla="*/ 4544986 h 4544986"/>
              <a:gd name="connsiteX4" fmla="*/ 0 w 3895725"/>
              <a:gd name="connsiteY4" fmla="*/ 542925 h 4544986"/>
              <a:gd name="connsiteX0" fmla="*/ 1924050 w 5819775"/>
              <a:gd name="connsiteY0" fmla="*/ 542925 h 4544986"/>
              <a:gd name="connsiteX1" fmla="*/ 5819775 w 5819775"/>
              <a:gd name="connsiteY1" fmla="*/ 0 h 4544986"/>
              <a:gd name="connsiteX2" fmla="*/ 5248275 w 5819775"/>
              <a:gd name="connsiteY2" fmla="*/ 4544986 h 4544986"/>
              <a:gd name="connsiteX3" fmla="*/ 0 w 5819775"/>
              <a:gd name="connsiteY3" fmla="*/ 3516286 h 4544986"/>
              <a:gd name="connsiteX4" fmla="*/ 1924050 w 5819775"/>
              <a:gd name="connsiteY4" fmla="*/ 542925 h 4544986"/>
              <a:gd name="connsiteX0" fmla="*/ 1628775 w 5524500"/>
              <a:gd name="connsiteY0" fmla="*/ 542925 h 4544986"/>
              <a:gd name="connsiteX1" fmla="*/ 5524500 w 5524500"/>
              <a:gd name="connsiteY1" fmla="*/ 0 h 4544986"/>
              <a:gd name="connsiteX2" fmla="*/ 4953000 w 5524500"/>
              <a:gd name="connsiteY2" fmla="*/ 4544986 h 4544986"/>
              <a:gd name="connsiteX3" fmla="*/ 0 w 5524500"/>
              <a:gd name="connsiteY3" fmla="*/ 4287811 h 4544986"/>
              <a:gd name="connsiteX4" fmla="*/ 1628775 w 5524500"/>
              <a:gd name="connsiteY4" fmla="*/ 542925 h 4544986"/>
              <a:gd name="connsiteX0" fmla="*/ 971550 w 4867275"/>
              <a:gd name="connsiteY0" fmla="*/ 542925 h 4544986"/>
              <a:gd name="connsiteX1" fmla="*/ 4867275 w 4867275"/>
              <a:gd name="connsiteY1" fmla="*/ 0 h 4544986"/>
              <a:gd name="connsiteX2" fmla="*/ 4295775 w 4867275"/>
              <a:gd name="connsiteY2" fmla="*/ 4544986 h 4544986"/>
              <a:gd name="connsiteX3" fmla="*/ 0 w 4867275"/>
              <a:gd name="connsiteY3" fmla="*/ 4449736 h 4544986"/>
              <a:gd name="connsiteX4" fmla="*/ 971550 w 4867275"/>
              <a:gd name="connsiteY4" fmla="*/ 542925 h 4544986"/>
              <a:gd name="connsiteX0" fmla="*/ 476250 w 4371975"/>
              <a:gd name="connsiteY0" fmla="*/ 542925 h 4544986"/>
              <a:gd name="connsiteX1" fmla="*/ 4371975 w 4371975"/>
              <a:gd name="connsiteY1" fmla="*/ 0 h 4544986"/>
              <a:gd name="connsiteX2" fmla="*/ 3800475 w 4371975"/>
              <a:gd name="connsiteY2" fmla="*/ 4544986 h 4544986"/>
              <a:gd name="connsiteX3" fmla="*/ 0 w 4371975"/>
              <a:gd name="connsiteY3" fmla="*/ 4163986 h 4544986"/>
              <a:gd name="connsiteX4" fmla="*/ 476250 w 4371975"/>
              <a:gd name="connsiteY4" fmla="*/ 542925 h 4544986"/>
              <a:gd name="connsiteX0" fmla="*/ 685800 w 4581525"/>
              <a:gd name="connsiteY0" fmla="*/ 542925 h 4840261"/>
              <a:gd name="connsiteX1" fmla="*/ 4581525 w 4581525"/>
              <a:gd name="connsiteY1" fmla="*/ 0 h 4840261"/>
              <a:gd name="connsiteX2" fmla="*/ 4010025 w 4581525"/>
              <a:gd name="connsiteY2" fmla="*/ 4544986 h 4840261"/>
              <a:gd name="connsiteX3" fmla="*/ 0 w 4581525"/>
              <a:gd name="connsiteY3" fmla="*/ 4840261 h 4840261"/>
              <a:gd name="connsiteX4" fmla="*/ 685800 w 4581525"/>
              <a:gd name="connsiteY4" fmla="*/ 542925 h 4840261"/>
              <a:gd name="connsiteX0" fmla="*/ 685800 w 4581525"/>
              <a:gd name="connsiteY0" fmla="*/ 542925 h 4878361"/>
              <a:gd name="connsiteX1" fmla="*/ 4581525 w 4581525"/>
              <a:gd name="connsiteY1" fmla="*/ 0 h 4878361"/>
              <a:gd name="connsiteX2" fmla="*/ 4171950 w 4581525"/>
              <a:gd name="connsiteY2" fmla="*/ 4878361 h 4878361"/>
              <a:gd name="connsiteX3" fmla="*/ 0 w 4581525"/>
              <a:gd name="connsiteY3" fmla="*/ 4840261 h 4878361"/>
              <a:gd name="connsiteX4" fmla="*/ 685800 w 4581525"/>
              <a:gd name="connsiteY4" fmla="*/ 542925 h 4878361"/>
              <a:gd name="connsiteX0" fmla="*/ 685800 w 4581525"/>
              <a:gd name="connsiteY0" fmla="*/ 542925 h 5049811"/>
              <a:gd name="connsiteX1" fmla="*/ 4581525 w 4581525"/>
              <a:gd name="connsiteY1" fmla="*/ 0 h 5049811"/>
              <a:gd name="connsiteX2" fmla="*/ 4267200 w 4581525"/>
              <a:gd name="connsiteY2" fmla="*/ 5049811 h 5049811"/>
              <a:gd name="connsiteX3" fmla="*/ 0 w 4581525"/>
              <a:gd name="connsiteY3" fmla="*/ 4840261 h 5049811"/>
              <a:gd name="connsiteX4" fmla="*/ 685800 w 4581525"/>
              <a:gd name="connsiteY4" fmla="*/ 542925 h 5049811"/>
              <a:gd name="connsiteX0" fmla="*/ 685800 w 4581525"/>
              <a:gd name="connsiteY0" fmla="*/ 542925 h 5106961"/>
              <a:gd name="connsiteX1" fmla="*/ 4581525 w 4581525"/>
              <a:gd name="connsiteY1" fmla="*/ 0 h 5106961"/>
              <a:gd name="connsiteX2" fmla="*/ 4457700 w 4581525"/>
              <a:gd name="connsiteY2" fmla="*/ 5106961 h 5106961"/>
              <a:gd name="connsiteX3" fmla="*/ 0 w 4581525"/>
              <a:gd name="connsiteY3" fmla="*/ 4840261 h 5106961"/>
              <a:gd name="connsiteX4" fmla="*/ 685800 w 4581525"/>
              <a:gd name="connsiteY4" fmla="*/ 542925 h 5106961"/>
              <a:gd name="connsiteX0" fmla="*/ 685800 w 4600575"/>
              <a:gd name="connsiteY0" fmla="*/ 542925 h 5078386"/>
              <a:gd name="connsiteX1" fmla="*/ 4581525 w 4600575"/>
              <a:gd name="connsiteY1" fmla="*/ 0 h 5078386"/>
              <a:gd name="connsiteX2" fmla="*/ 4600575 w 4600575"/>
              <a:gd name="connsiteY2" fmla="*/ 5078386 h 5078386"/>
              <a:gd name="connsiteX3" fmla="*/ 0 w 4600575"/>
              <a:gd name="connsiteY3" fmla="*/ 4840261 h 5078386"/>
              <a:gd name="connsiteX4" fmla="*/ 685800 w 4600575"/>
              <a:gd name="connsiteY4" fmla="*/ 542925 h 5078386"/>
              <a:gd name="connsiteX0" fmla="*/ 685800 w 4600575"/>
              <a:gd name="connsiteY0" fmla="*/ 542925 h 5011711"/>
              <a:gd name="connsiteX1" fmla="*/ 4581525 w 4600575"/>
              <a:gd name="connsiteY1" fmla="*/ 0 h 5011711"/>
              <a:gd name="connsiteX2" fmla="*/ 4600575 w 4600575"/>
              <a:gd name="connsiteY2" fmla="*/ 5011711 h 5011711"/>
              <a:gd name="connsiteX3" fmla="*/ 0 w 4600575"/>
              <a:gd name="connsiteY3" fmla="*/ 4840261 h 5011711"/>
              <a:gd name="connsiteX4" fmla="*/ 685800 w 4600575"/>
              <a:gd name="connsiteY4" fmla="*/ 542925 h 5011711"/>
              <a:gd name="connsiteX0" fmla="*/ 685800 w 4657725"/>
              <a:gd name="connsiteY0" fmla="*/ 542925 h 5011711"/>
              <a:gd name="connsiteX1" fmla="*/ 4581525 w 4657725"/>
              <a:gd name="connsiteY1" fmla="*/ 0 h 5011711"/>
              <a:gd name="connsiteX2" fmla="*/ 4657725 w 4657725"/>
              <a:gd name="connsiteY2" fmla="*/ 5011711 h 5011711"/>
              <a:gd name="connsiteX3" fmla="*/ 0 w 4657725"/>
              <a:gd name="connsiteY3" fmla="*/ 4840261 h 5011711"/>
              <a:gd name="connsiteX4" fmla="*/ 685800 w 4657725"/>
              <a:gd name="connsiteY4" fmla="*/ 542925 h 5011711"/>
              <a:gd name="connsiteX0" fmla="*/ 495300 w 4467225"/>
              <a:gd name="connsiteY0" fmla="*/ 542925 h 5011711"/>
              <a:gd name="connsiteX1" fmla="*/ 4391025 w 4467225"/>
              <a:gd name="connsiteY1" fmla="*/ 0 h 5011711"/>
              <a:gd name="connsiteX2" fmla="*/ 4467225 w 4467225"/>
              <a:gd name="connsiteY2" fmla="*/ 5011711 h 5011711"/>
              <a:gd name="connsiteX3" fmla="*/ 0 w 4467225"/>
              <a:gd name="connsiteY3" fmla="*/ 4830736 h 5011711"/>
              <a:gd name="connsiteX4" fmla="*/ 495300 w 4467225"/>
              <a:gd name="connsiteY4" fmla="*/ 542925 h 5011711"/>
              <a:gd name="connsiteX0" fmla="*/ 438150 w 4410075"/>
              <a:gd name="connsiteY0" fmla="*/ 542925 h 5011711"/>
              <a:gd name="connsiteX1" fmla="*/ 4333875 w 4410075"/>
              <a:gd name="connsiteY1" fmla="*/ 0 h 5011711"/>
              <a:gd name="connsiteX2" fmla="*/ 4410075 w 4410075"/>
              <a:gd name="connsiteY2" fmla="*/ 5011711 h 5011711"/>
              <a:gd name="connsiteX3" fmla="*/ 0 w 4410075"/>
              <a:gd name="connsiteY3" fmla="*/ 4925986 h 5011711"/>
              <a:gd name="connsiteX4" fmla="*/ 438150 w 4410075"/>
              <a:gd name="connsiteY4" fmla="*/ 542925 h 5011711"/>
              <a:gd name="connsiteX0" fmla="*/ 361950 w 4333875"/>
              <a:gd name="connsiteY0" fmla="*/ 542925 h 5011711"/>
              <a:gd name="connsiteX1" fmla="*/ 4257675 w 4333875"/>
              <a:gd name="connsiteY1" fmla="*/ 0 h 5011711"/>
              <a:gd name="connsiteX2" fmla="*/ 4333875 w 4333875"/>
              <a:gd name="connsiteY2" fmla="*/ 5011711 h 5011711"/>
              <a:gd name="connsiteX3" fmla="*/ 0 w 4333875"/>
              <a:gd name="connsiteY3" fmla="*/ 4935511 h 5011711"/>
              <a:gd name="connsiteX4" fmla="*/ 361950 w 4333875"/>
              <a:gd name="connsiteY4" fmla="*/ 542925 h 5011711"/>
              <a:gd name="connsiteX0" fmla="*/ 295275 w 4267200"/>
              <a:gd name="connsiteY0" fmla="*/ 542925 h 5011711"/>
              <a:gd name="connsiteX1" fmla="*/ 4191000 w 4267200"/>
              <a:gd name="connsiteY1" fmla="*/ 0 h 5011711"/>
              <a:gd name="connsiteX2" fmla="*/ 4267200 w 4267200"/>
              <a:gd name="connsiteY2" fmla="*/ 5011711 h 5011711"/>
              <a:gd name="connsiteX3" fmla="*/ 0 w 4267200"/>
              <a:gd name="connsiteY3" fmla="*/ 4983136 h 5011711"/>
              <a:gd name="connsiteX4" fmla="*/ 295275 w 4267200"/>
              <a:gd name="connsiteY4" fmla="*/ 542925 h 5011711"/>
              <a:gd name="connsiteX0" fmla="*/ 285750 w 4257675"/>
              <a:gd name="connsiteY0" fmla="*/ 542925 h 5049811"/>
              <a:gd name="connsiteX1" fmla="*/ 4181475 w 4257675"/>
              <a:gd name="connsiteY1" fmla="*/ 0 h 5049811"/>
              <a:gd name="connsiteX2" fmla="*/ 4257675 w 4257675"/>
              <a:gd name="connsiteY2" fmla="*/ 5011711 h 5049811"/>
              <a:gd name="connsiteX3" fmla="*/ 0 w 4257675"/>
              <a:gd name="connsiteY3" fmla="*/ 5049811 h 5049811"/>
              <a:gd name="connsiteX4" fmla="*/ 285750 w 4257675"/>
              <a:gd name="connsiteY4" fmla="*/ 542925 h 5049811"/>
              <a:gd name="connsiteX0" fmla="*/ 285750 w 4181475"/>
              <a:gd name="connsiteY0" fmla="*/ 542925 h 5068861"/>
              <a:gd name="connsiteX1" fmla="*/ 4181475 w 4181475"/>
              <a:gd name="connsiteY1" fmla="*/ 0 h 5068861"/>
              <a:gd name="connsiteX2" fmla="*/ 4181475 w 4181475"/>
              <a:gd name="connsiteY2" fmla="*/ 5068861 h 5068861"/>
              <a:gd name="connsiteX3" fmla="*/ 0 w 4181475"/>
              <a:gd name="connsiteY3" fmla="*/ 5049811 h 5068861"/>
              <a:gd name="connsiteX4" fmla="*/ 285750 w 4181475"/>
              <a:gd name="connsiteY4" fmla="*/ 542925 h 5068861"/>
              <a:gd name="connsiteX0" fmla="*/ 285750 w 4257675"/>
              <a:gd name="connsiteY0" fmla="*/ 542925 h 5106961"/>
              <a:gd name="connsiteX1" fmla="*/ 4181475 w 4257675"/>
              <a:gd name="connsiteY1" fmla="*/ 0 h 5106961"/>
              <a:gd name="connsiteX2" fmla="*/ 4257675 w 4257675"/>
              <a:gd name="connsiteY2" fmla="*/ 5106961 h 5106961"/>
              <a:gd name="connsiteX3" fmla="*/ 0 w 4257675"/>
              <a:gd name="connsiteY3" fmla="*/ 5049811 h 5106961"/>
              <a:gd name="connsiteX4" fmla="*/ 285750 w 4257675"/>
              <a:gd name="connsiteY4" fmla="*/ 542925 h 5106961"/>
              <a:gd name="connsiteX0" fmla="*/ 314325 w 4286250"/>
              <a:gd name="connsiteY0" fmla="*/ 5429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314325 w 4286250"/>
              <a:gd name="connsiteY4" fmla="*/ 542925 h 5106961"/>
              <a:gd name="connsiteX0" fmla="*/ 457200 w 4286250"/>
              <a:gd name="connsiteY0" fmla="*/ 41910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57200 w 4286250"/>
              <a:gd name="connsiteY4" fmla="*/ 419100 h 5106961"/>
              <a:gd name="connsiteX0" fmla="*/ 419100 w 4286250"/>
              <a:gd name="connsiteY0" fmla="*/ 2476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419100 w 4286250"/>
              <a:gd name="connsiteY4" fmla="*/ 247650 h 5106961"/>
              <a:gd name="connsiteX0" fmla="*/ 371475 w 4286250"/>
              <a:gd name="connsiteY0" fmla="*/ 0 h 5364136"/>
              <a:gd name="connsiteX1" fmla="*/ 4210050 w 4286250"/>
              <a:gd name="connsiteY1" fmla="*/ 257175 h 5364136"/>
              <a:gd name="connsiteX2" fmla="*/ 4286250 w 4286250"/>
              <a:gd name="connsiteY2" fmla="*/ 5364136 h 5364136"/>
              <a:gd name="connsiteX3" fmla="*/ 0 w 4286250"/>
              <a:gd name="connsiteY3" fmla="*/ 5278411 h 5364136"/>
              <a:gd name="connsiteX4" fmla="*/ 371475 w 4286250"/>
              <a:gd name="connsiteY4" fmla="*/ 0 h 5364136"/>
              <a:gd name="connsiteX0" fmla="*/ 323850 w 4286250"/>
              <a:gd name="connsiteY0" fmla="*/ 0 h 5164111"/>
              <a:gd name="connsiteX1" fmla="*/ 4210050 w 4286250"/>
              <a:gd name="connsiteY1" fmla="*/ 57150 h 5164111"/>
              <a:gd name="connsiteX2" fmla="*/ 4286250 w 4286250"/>
              <a:gd name="connsiteY2" fmla="*/ 5164111 h 5164111"/>
              <a:gd name="connsiteX3" fmla="*/ 0 w 4286250"/>
              <a:gd name="connsiteY3" fmla="*/ 5078386 h 5164111"/>
              <a:gd name="connsiteX4" fmla="*/ 323850 w 4286250"/>
              <a:gd name="connsiteY4" fmla="*/ 0 h 5164111"/>
              <a:gd name="connsiteX0" fmla="*/ 219075 w 4286250"/>
              <a:gd name="connsiteY0" fmla="*/ 0 h 5126011"/>
              <a:gd name="connsiteX1" fmla="*/ 4210050 w 4286250"/>
              <a:gd name="connsiteY1" fmla="*/ 19050 h 5126011"/>
              <a:gd name="connsiteX2" fmla="*/ 4286250 w 4286250"/>
              <a:gd name="connsiteY2" fmla="*/ 5126011 h 5126011"/>
              <a:gd name="connsiteX3" fmla="*/ 0 w 4286250"/>
              <a:gd name="connsiteY3" fmla="*/ 5040286 h 5126011"/>
              <a:gd name="connsiteX4" fmla="*/ 219075 w 4286250"/>
              <a:gd name="connsiteY4" fmla="*/ 0 h 5126011"/>
              <a:gd name="connsiteX0" fmla="*/ 123825 w 4286250"/>
              <a:gd name="connsiteY0" fmla="*/ 9525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23825 w 4286250"/>
              <a:gd name="connsiteY4" fmla="*/ 9525 h 5106961"/>
              <a:gd name="connsiteX0" fmla="*/ 104775 w 4286250"/>
              <a:gd name="connsiteY0" fmla="*/ 95250 h 5106961"/>
              <a:gd name="connsiteX1" fmla="*/ 4210050 w 4286250"/>
              <a:gd name="connsiteY1" fmla="*/ 0 h 5106961"/>
              <a:gd name="connsiteX2" fmla="*/ 4286250 w 4286250"/>
              <a:gd name="connsiteY2" fmla="*/ 5106961 h 5106961"/>
              <a:gd name="connsiteX3" fmla="*/ 0 w 4286250"/>
              <a:gd name="connsiteY3" fmla="*/ 5021236 h 5106961"/>
              <a:gd name="connsiteX4" fmla="*/ 104775 w 4286250"/>
              <a:gd name="connsiteY4" fmla="*/ 95250 h 5106961"/>
              <a:gd name="connsiteX0" fmla="*/ 104775 w 4286250"/>
              <a:gd name="connsiteY0" fmla="*/ 161925 h 5173636"/>
              <a:gd name="connsiteX1" fmla="*/ 4257675 w 4286250"/>
              <a:gd name="connsiteY1" fmla="*/ 0 h 5173636"/>
              <a:gd name="connsiteX2" fmla="*/ 4286250 w 4286250"/>
              <a:gd name="connsiteY2" fmla="*/ 5173636 h 5173636"/>
              <a:gd name="connsiteX3" fmla="*/ 0 w 4286250"/>
              <a:gd name="connsiteY3" fmla="*/ 5087911 h 5173636"/>
              <a:gd name="connsiteX4" fmla="*/ 104775 w 4286250"/>
              <a:gd name="connsiteY4" fmla="*/ 161925 h 5173636"/>
              <a:gd name="connsiteX0" fmla="*/ 104775 w 4286250"/>
              <a:gd name="connsiteY0" fmla="*/ 276225 h 5287936"/>
              <a:gd name="connsiteX1" fmla="*/ 4229100 w 4286250"/>
              <a:gd name="connsiteY1" fmla="*/ 0 h 5287936"/>
              <a:gd name="connsiteX2" fmla="*/ 4286250 w 4286250"/>
              <a:gd name="connsiteY2" fmla="*/ 5287936 h 5287936"/>
              <a:gd name="connsiteX3" fmla="*/ 0 w 4286250"/>
              <a:gd name="connsiteY3" fmla="*/ 5202211 h 5287936"/>
              <a:gd name="connsiteX4" fmla="*/ 104775 w 4286250"/>
              <a:gd name="connsiteY4" fmla="*/ 276225 h 5287936"/>
              <a:gd name="connsiteX0" fmla="*/ 104775 w 4286250"/>
              <a:gd name="connsiteY0" fmla="*/ 333375 h 5345086"/>
              <a:gd name="connsiteX1" fmla="*/ 4191000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259361 h 5345086"/>
              <a:gd name="connsiteX4" fmla="*/ 104775 w 4286250"/>
              <a:gd name="connsiteY4" fmla="*/ 333375 h 5345086"/>
              <a:gd name="connsiteX0" fmla="*/ 104775 w 4286250"/>
              <a:gd name="connsiteY0" fmla="*/ 323850 h 5335561"/>
              <a:gd name="connsiteX1" fmla="*/ 4105275 w 4286250"/>
              <a:gd name="connsiteY1" fmla="*/ 0 h 5335561"/>
              <a:gd name="connsiteX2" fmla="*/ 4286250 w 4286250"/>
              <a:gd name="connsiteY2" fmla="*/ 5335561 h 5335561"/>
              <a:gd name="connsiteX3" fmla="*/ 0 w 4286250"/>
              <a:gd name="connsiteY3" fmla="*/ 5249836 h 5335561"/>
              <a:gd name="connsiteX4" fmla="*/ 104775 w 4286250"/>
              <a:gd name="connsiteY4" fmla="*/ 323850 h 5335561"/>
              <a:gd name="connsiteX0" fmla="*/ 104775 w 4286250"/>
              <a:gd name="connsiteY0" fmla="*/ 257175 h 5268886"/>
              <a:gd name="connsiteX1" fmla="*/ 4067175 w 4286250"/>
              <a:gd name="connsiteY1" fmla="*/ 0 h 5268886"/>
              <a:gd name="connsiteX2" fmla="*/ 4286250 w 4286250"/>
              <a:gd name="connsiteY2" fmla="*/ 5268886 h 5268886"/>
              <a:gd name="connsiteX3" fmla="*/ 0 w 4286250"/>
              <a:gd name="connsiteY3" fmla="*/ 5183161 h 5268886"/>
              <a:gd name="connsiteX4" fmla="*/ 104775 w 4286250"/>
              <a:gd name="connsiteY4" fmla="*/ 257175 h 5268886"/>
              <a:gd name="connsiteX0" fmla="*/ 104775 w 4286250"/>
              <a:gd name="connsiteY0" fmla="*/ 238125 h 5249836"/>
              <a:gd name="connsiteX1" fmla="*/ 4057650 w 4286250"/>
              <a:gd name="connsiteY1" fmla="*/ 0 h 5249836"/>
              <a:gd name="connsiteX2" fmla="*/ 4286250 w 4286250"/>
              <a:gd name="connsiteY2" fmla="*/ 5249836 h 5249836"/>
              <a:gd name="connsiteX3" fmla="*/ 0 w 4286250"/>
              <a:gd name="connsiteY3" fmla="*/ 5164111 h 5249836"/>
              <a:gd name="connsiteX4" fmla="*/ 104775 w 4286250"/>
              <a:gd name="connsiteY4" fmla="*/ 238125 h 5249836"/>
              <a:gd name="connsiteX0" fmla="*/ 57150 w 4238625"/>
              <a:gd name="connsiteY0" fmla="*/ 238125 h 5249836"/>
              <a:gd name="connsiteX1" fmla="*/ 4010025 w 4238625"/>
              <a:gd name="connsiteY1" fmla="*/ 0 h 5249836"/>
              <a:gd name="connsiteX2" fmla="*/ 4238625 w 4238625"/>
              <a:gd name="connsiteY2" fmla="*/ 5249836 h 5249836"/>
              <a:gd name="connsiteX3" fmla="*/ 0 w 4238625"/>
              <a:gd name="connsiteY3" fmla="*/ 5164111 h 5249836"/>
              <a:gd name="connsiteX4" fmla="*/ 57150 w 4238625"/>
              <a:gd name="connsiteY4" fmla="*/ 238125 h 5249836"/>
              <a:gd name="connsiteX0" fmla="*/ 38100 w 4219575"/>
              <a:gd name="connsiteY0" fmla="*/ 238125 h 5249836"/>
              <a:gd name="connsiteX1" fmla="*/ 3990975 w 4219575"/>
              <a:gd name="connsiteY1" fmla="*/ 0 h 5249836"/>
              <a:gd name="connsiteX2" fmla="*/ 4219575 w 4219575"/>
              <a:gd name="connsiteY2" fmla="*/ 5249836 h 5249836"/>
              <a:gd name="connsiteX3" fmla="*/ 0 w 4219575"/>
              <a:gd name="connsiteY3" fmla="*/ 5240311 h 5249836"/>
              <a:gd name="connsiteX4" fmla="*/ 38100 w 4219575"/>
              <a:gd name="connsiteY4" fmla="*/ 238125 h 5249836"/>
              <a:gd name="connsiteX0" fmla="*/ 0 w 4181475"/>
              <a:gd name="connsiteY0" fmla="*/ 238125 h 5249836"/>
              <a:gd name="connsiteX1" fmla="*/ 3952875 w 4181475"/>
              <a:gd name="connsiteY1" fmla="*/ 0 h 5249836"/>
              <a:gd name="connsiteX2" fmla="*/ 4181475 w 4181475"/>
              <a:gd name="connsiteY2" fmla="*/ 5249836 h 5249836"/>
              <a:gd name="connsiteX3" fmla="*/ 9525 w 4181475"/>
              <a:gd name="connsiteY3" fmla="*/ 5240311 h 5249836"/>
              <a:gd name="connsiteX4" fmla="*/ 0 w 4181475"/>
              <a:gd name="connsiteY4" fmla="*/ 238125 h 5249836"/>
              <a:gd name="connsiteX0" fmla="*/ 0 w 4152900"/>
              <a:gd name="connsiteY0" fmla="*/ 238125 h 5316511"/>
              <a:gd name="connsiteX1" fmla="*/ 3952875 w 4152900"/>
              <a:gd name="connsiteY1" fmla="*/ 0 h 5316511"/>
              <a:gd name="connsiteX2" fmla="*/ 4152900 w 4152900"/>
              <a:gd name="connsiteY2" fmla="*/ 5316511 h 5316511"/>
              <a:gd name="connsiteX3" fmla="*/ 9525 w 4152900"/>
              <a:gd name="connsiteY3" fmla="*/ 5240311 h 5316511"/>
              <a:gd name="connsiteX4" fmla="*/ 0 w 4152900"/>
              <a:gd name="connsiteY4" fmla="*/ 238125 h 5316511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240311 h 5345086"/>
              <a:gd name="connsiteX4" fmla="*/ 0 w 4210050"/>
              <a:gd name="connsiteY4" fmla="*/ 238125 h 5345086"/>
              <a:gd name="connsiteX0" fmla="*/ 0 w 4210050"/>
              <a:gd name="connsiteY0" fmla="*/ 238125 h 5345086"/>
              <a:gd name="connsiteX1" fmla="*/ 3952875 w 4210050"/>
              <a:gd name="connsiteY1" fmla="*/ 0 h 5345086"/>
              <a:gd name="connsiteX2" fmla="*/ 4210050 w 4210050"/>
              <a:gd name="connsiteY2" fmla="*/ 5345086 h 5345086"/>
              <a:gd name="connsiteX3" fmla="*/ 9525 w 4210050"/>
              <a:gd name="connsiteY3" fmla="*/ 5183161 h 5345086"/>
              <a:gd name="connsiteX4" fmla="*/ 0 w 4210050"/>
              <a:gd name="connsiteY4" fmla="*/ 238125 h 5345086"/>
              <a:gd name="connsiteX0" fmla="*/ 47625 w 4257675"/>
              <a:gd name="connsiteY0" fmla="*/ 238125 h 5345086"/>
              <a:gd name="connsiteX1" fmla="*/ 4000500 w 4257675"/>
              <a:gd name="connsiteY1" fmla="*/ 0 h 5345086"/>
              <a:gd name="connsiteX2" fmla="*/ 4257675 w 4257675"/>
              <a:gd name="connsiteY2" fmla="*/ 5345086 h 5345086"/>
              <a:gd name="connsiteX3" fmla="*/ 0 w 4257675"/>
              <a:gd name="connsiteY3" fmla="*/ 5173636 h 5345086"/>
              <a:gd name="connsiteX4" fmla="*/ 47625 w 4257675"/>
              <a:gd name="connsiteY4" fmla="*/ 238125 h 5345086"/>
              <a:gd name="connsiteX0" fmla="*/ 76200 w 4286250"/>
              <a:gd name="connsiteY0" fmla="*/ 238125 h 5345086"/>
              <a:gd name="connsiteX1" fmla="*/ 4029075 w 4286250"/>
              <a:gd name="connsiteY1" fmla="*/ 0 h 5345086"/>
              <a:gd name="connsiteX2" fmla="*/ 4286250 w 4286250"/>
              <a:gd name="connsiteY2" fmla="*/ 5345086 h 5345086"/>
              <a:gd name="connsiteX3" fmla="*/ 0 w 4286250"/>
              <a:gd name="connsiteY3" fmla="*/ 5154586 h 5345086"/>
              <a:gd name="connsiteX4" fmla="*/ 76200 w 4286250"/>
              <a:gd name="connsiteY4" fmla="*/ 238125 h 5345086"/>
              <a:gd name="connsiteX0" fmla="*/ 123825 w 4333875"/>
              <a:gd name="connsiteY0" fmla="*/ 238125 h 5345086"/>
              <a:gd name="connsiteX1" fmla="*/ 4076700 w 4333875"/>
              <a:gd name="connsiteY1" fmla="*/ 0 h 5345086"/>
              <a:gd name="connsiteX2" fmla="*/ 4333875 w 4333875"/>
              <a:gd name="connsiteY2" fmla="*/ 5345086 h 5345086"/>
              <a:gd name="connsiteX3" fmla="*/ 0 w 4333875"/>
              <a:gd name="connsiteY3" fmla="*/ 5164111 h 5345086"/>
              <a:gd name="connsiteX4" fmla="*/ 123825 w 4333875"/>
              <a:gd name="connsiteY4" fmla="*/ 238125 h 5345086"/>
              <a:gd name="connsiteX0" fmla="*/ 114300 w 4324350"/>
              <a:gd name="connsiteY0" fmla="*/ 238125 h 5345086"/>
              <a:gd name="connsiteX1" fmla="*/ 4067175 w 4324350"/>
              <a:gd name="connsiteY1" fmla="*/ 0 h 5345086"/>
              <a:gd name="connsiteX2" fmla="*/ 4324350 w 4324350"/>
              <a:gd name="connsiteY2" fmla="*/ 5345086 h 5345086"/>
              <a:gd name="connsiteX3" fmla="*/ 0 w 4324350"/>
              <a:gd name="connsiteY3" fmla="*/ 5192686 h 5345086"/>
              <a:gd name="connsiteX4" fmla="*/ 114300 w 4324350"/>
              <a:gd name="connsiteY4" fmla="*/ 238125 h 5345086"/>
              <a:gd name="connsiteX0" fmla="*/ 114300 w 4257675"/>
              <a:gd name="connsiteY0" fmla="*/ 238125 h 5364136"/>
              <a:gd name="connsiteX1" fmla="*/ 4067175 w 4257675"/>
              <a:gd name="connsiteY1" fmla="*/ 0 h 5364136"/>
              <a:gd name="connsiteX2" fmla="*/ 4257675 w 4257675"/>
              <a:gd name="connsiteY2" fmla="*/ 5364136 h 5364136"/>
              <a:gd name="connsiteX3" fmla="*/ 0 w 4257675"/>
              <a:gd name="connsiteY3" fmla="*/ 5192686 h 5364136"/>
              <a:gd name="connsiteX4" fmla="*/ 114300 w 4257675"/>
              <a:gd name="connsiteY4" fmla="*/ 238125 h 5364136"/>
              <a:gd name="connsiteX0" fmla="*/ 114300 w 4295775"/>
              <a:gd name="connsiteY0" fmla="*/ 238125 h 5354611"/>
              <a:gd name="connsiteX1" fmla="*/ 4067175 w 4295775"/>
              <a:gd name="connsiteY1" fmla="*/ 0 h 5354611"/>
              <a:gd name="connsiteX2" fmla="*/ 4295775 w 4295775"/>
              <a:gd name="connsiteY2" fmla="*/ 5354611 h 5354611"/>
              <a:gd name="connsiteX3" fmla="*/ 0 w 4295775"/>
              <a:gd name="connsiteY3" fmla="*/ 5192686 h 5354611"/>
              <a:gd name="connsiteX4" fmla="*/ 114300 w 4295775"/>
              <a:gd name="connsiteY4" fmla="*/ 238125 h 5354611"/>
              <a:gd name="connsiteX0" fmla="*/ 114300 w 4305300"/>
              <a:gd name="connsiteY0" fmla="*/ 238125 h 5335561"/>
              <a:gd name="connsiteX1" fmla="*/ 4067175 w 4305300"/>
              <a:gd name="connsiteY1" fmla="*/ 0 h 5335561"/>
              <a:gd name="connsiteX2" fmla="*/ 4305300 w 4305300"/>
              <a:gd name="connsiteY2" fmla="*/ 5335561 h 5335561"/>
              <a:gd name="connsiteX3" fmla="*/ 0 w 4305300"/>
              <a:gd name="connsiteY3" fmla="*/ 5192686 h 5335561"/>
              <a:gd name="connsiteX4" fmla="*/ 114300 w 4305300"/>
              <a:gd name="connsiteY4" fmla="*/ 238125 h 5335561"/>
              <a:gd name="connsiteX0" fmla="*/ 114300 w 4333875"/>
              <a:gd name="connsiteY0" fmla="*/ 238125 h 5316511"/>
              <a:gd name="connsiteX1" fmla="*/ 4067175 w 4333875"/>
              <a:gd name="connsiteY1" fmla="*/ 0 h 5316511"/>
              <a:gd name="connsiteX2" fmla="*/ 4333875 w 4333875"/>
              <a:gd name="connsiteY2" fmla="*/ 5316511 h 5316511"/>
              <a:gd name="connsiteX3" fmla="*/ 0 w 4333875"/>
              <a:gd name="connsiteY3" fmla="*/ 5192686 h 5316511"/>
              <a:gd name="connsiteX4" fmla="*/ 114300 w 4333875"/>
              <a:gd name="connsiteY4" fmla="*/ 238125 h 5316511"/>
              <a:gd name="connsiteX0" fmla="*/ 114300 w 4352925"/>
              <a:gd name="connsiteY0" fmla="*/ 238125 h 5316511"/>
              <a:gd name="connsiteX1" fmla="*/ 4067175 w 4352925"/>
              <a:gd name="connsiteY1" fmla="*/ 0 h 5316511"/>
              <a:gd name="connsiteX2" fmla="*/ 4352925 w 4352925"/>
              <a:gd name="connsiteY2" fmla="*/ 5316511 h 5316511"/>
              <a:gd name="connsiteX3" fmla="*/ 0 w 4352925"/>
              <a:gd name="connsiteY3" fmla="*/ 5192686 h 5316511"/>
              <a:gd name="connsiteX4" fmla="*/ 114300 w 4352925"/>
              <a:gd name="connsiteY4" fmla="*/ 238125 h 531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2925" h="5316511">
                <a:moveTo>
                  <a:pt x="114300" y="238125"/>
                </a:moveTo>
                <a:lnTo>
                  <a:pt x="4067175" y="0"/>
                </a:lnTo>
                <a:lnTo>
                  <a:pt x="4352925" y="5316511"/>
                </a:lnTo>
                <a:lnTo>
                  <a:pt x="0" y="5192686"/>
                </a:lnTo>
                <a:lnTo>
                  <a:pt x="114300" y="2381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114300">
              <a:prstClr val="black"/>
            </a:innerShdw>
          </a:effectLst>
          <a:scene3d>
            <a:camera prst="isometricBottomDown">
              <a:rot lat="2265677" lon="18553879" rev="17793884"/>
            </a:camera>
            <a:lightRig rig="threePt" dir="t"/>
          </a:scene3d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8534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480653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082557" y="3996501"/>
            <a:ext cx="1517650" cy="1823356"/>
          </a:xfrm>
          <a:custGeom>
            <a:avLst/>
            <a:gdLst>
              <a:gd name="connsiteX0" fmla="*/ 10806 w 1517650"/>
              <a:gd name="connsiteY0" fmla="*/ 0 h 1823356"/>
              <a:gd name="connsiteX1" fmla="*/ 1506844 w 1517650"/>
              <a:gd name="connsiteY1" fmla="*/ 0 h 1823356"/>
              <a:gd name="connsiteX2" fmla="*/ 1517650 w 1517650"/>
              <a:gd name="connsiteY2" fmla="*/ 10806 h 1823356"/>
              <a:gd name="connsiteX3" fmla="*/ 1517650 w 1517650"/>
              <a:gd name="connsiteY3" fmla="*/ 1812550 h 1823356"/>
              <a:gd name="connsiteX4" fmla="*/ 1506844 w 1517650"/>
              <a:gd name="connsiteY4" fmla="*/ 1823356 h 1823356"/>
              <a:gd name="connsiteX5" fmla="*/ 10806 w 1517650"/>
              <a:gd name="connsiteY5" fmla="*/ 1823356 h 1823356"/>
              <a:gd name="connsiteX6" fmla="*/ 0 w 1517650"/>
              <a:gd name="connsiteY6" fmla="*/ 1812550 h 1823356"/>
              <a:gd name="connsiteX7" fmla="*/ 0 w 1517650"/>
              <a:gd name="connsiteY7" fmla="*/ 10806 h 1823356"/>
              <a:gd name="connsiteX8" fmla="*/ 10806 w 1517650"/>
              <a:gd name="connsiteY8" fmla="*/ 0 h 18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7650" h="1823356">
                <a:moveTo>
                  <a:pt x="10806" y="0"/>
                </a:moveTo>
                <a:lnTo>
                  <a:pt x="1506844" y="0"/>
                </a:lnTo>
                <a:cubicBezTo>
                  <a:pt x="1512812" y="0"/>
                  <a:pt x="1517650" y="4838"/>
                  <a:pt x="1517650" y="10806"/>
                </a:cubicBezTo>
                <a:lnTo>
                  <a:pt x="1517650" y="1812550"/>
                </a:lnTo>
                <a:cubicBezTo>
                  <a:pt x="1517650" y="1818518"/>
                  <a:pt x="1512812" y="1823356"/>
                  <a:pt x="1506844" y="1823356"/>
                </a:cubicBezTo>
                <a:lnTo>
                  <a:pt x="10806" y="1823356"/>
                </a:lnTo>
                <a:cubicBezTo>
                  <a:pt x="4838" y="1823356"/>
                  <a:pt x="0" y="1818518"/>
                  <a:pt x="0" y="1812550"/>
                </a:cubicBezTo>
                <a:lnTo>
                  <a:pt x="0" y="10806"/>
                </a:lnTo>
                <a:cubicBezTo>
                  <a:pt x="0" y="4838"/>
                  <a:pt x="4838" y="0"/>
                  <a:pt x="10806" y="0"/>
                </a:cubicBezTo>
                <a:close/>
              </a:path>
            </a:pathLst>
          </a:custGeom>
          <a:effectLst>
            <a:outerShdw blurRad="381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6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291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97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32302" y="4432299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74977" y="-2425700"/>
            <a:ext cx="1858616" cy="4851401"/>
          </a:xfrm>
          <a:custGeom>
            <a:avLst/>
            <a:gdLst>
              <a:gd name="connsiteX0" fmla="*/ 929308 w 1858616"/>
              <a:gd name="connsiteY0" fmla="*/ 0 h 4851401"/>
              <a:gd name="connsiteX1" fmla="*/ 1024324 w 1858616"/>
              <a:gd name="connsiteY1" fmla="*/ 4798 h 4851401"/>
              <a:gd name="connsiteX2" fmla="*/ 1858616 w 1858616"/>
              <a:gd name="connsiteY2" fmla="*/ 929308 h 4851401"/>
              <a:gd name="connsiteX3" fmla="*/ 1858616 w 1858616"/>
              <a:gd name="connsiteY3" fmla="*/ 3922093 h 4851401"/>
              <a:gd name="connsiteX4" fmla="*/ 929308 w 1858616"/>
              <a:gd name="connsiteY4" fmla="*/ 4851401 h 4851401"/>
              <a:gd name="connsiteX5" fmla="*/ 929308 w 1858616"/>
              <a:gd name="connsiteY5" fmla="*/ 4851400 h 4851401"/>
              <a:gd name="connsiteX6" fmla="*/ 0 w 1858616"/>
              <a:gd name="connsiteY6" fmla="*/ 3922092 h 4851401"/>
              <a:gd name="connsiteX7" fmla="*/ 1 w 1858616"/>
              <a:gd name="connsiteY7" fmla="*/ 929308 h 4851401"/>
              <a:gd name="connsiteX8" fmla="*/ 834292 w 1858616"/>
              <a:gd name="connsiteY8" fmla="*/ 4798 h 4851401"/>
              <a:gd name="connsiteX9" fmla="*/ 929308 w 1858616"/>
              <a:gd name="connsiteY9" fmla="*/ 0 h 4851401"/>
              <a:gd name="connsiteX10" fmla="*/ 929309 w 1858616"/>
              <a:gd name="connsiteY10" fmla="*/ 0 h 4851401"/>
              <a:gd name="connsiteX11" fmla="*/ 929308 w 1858616"/>
              <a:gd name="connsiteY11" fmla="*/ 0 h 485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8616" h="4851401">
                <a:moveTo>
                  <a:pt x="929308" y="0"/>
                </a:moveTo>
                <a:lnTo>
                  <a:pt x="1024324" y="4798"/>
                </a:lnTo>
                <a:cubicBezTo>
                  <a:pt x="1492934" y="52387"/>
                  <a:pt x="1858616" y="448142"/>
                  <a:pt x="1858616" y="929308"/>
                </a:cubicBezTo>
                <a:lnTo>
                  <a:pt x="1858616" y="3922093"/>
                </a:lnTo>
                <a:cubicBezTo>
                  <a:pt x="1858616" y="4435336"/>
                  <a:pt x="1442551" y="4851401"/>
                  <a:pt x="929308" y="4851401"/>
                </a:cubicBezTo>
                <a:lnTo>
                  <a:pt x="929308" y="4851400"/>
                </a:lnTo>
                <a:cubicBezTo>
                  <a:pt x="416065" y="4851400"/>
                  <a:pt x="0" y="4435335"/>
                  <a:pt x="0" y="3922092"/>
                </a:cubicBezTo>
                <a:lnTo>
                  <a:pt x="1" y="929308"/>
                </a:lnTo>
                <a:cubicBezTo>
                  <a:pt x="1" y="448142"/>
                  <a:pt x="365683" y="52387"/>
                  <a:pt x="834292" y="4798"/>
                </a:cubicBezTo>
                <a:close/>
                <a:moveTo>
                  <a:pt x="929308" y="0"/>
                </a:moveTo>
                <a:lnTo>
                  <a:pt x="929309" y="0"/>
                </a:lnTo>
                <a:lnTo>
                  <a:pt x="929308" y="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80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2800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381251"/>
            <a:ext cx="4064000" cy="2895600"/>
          </a:xfrm>
          <a:custGeom>
            <a:avLst/>
            <a:gdLst>
              <a:gd name="connsiteX0" fmla="*/ 20617 w 4064000"/>
              <a:gd name="connsiteY0" fmla="*/ 0 h 2895600"/>
              <a:gd name="connsiteX1" fmla="*/ 4043383 w 4064000"/>
              <a:gd name="connsiteY1" fmla="*/ 0 h 2895600"/>
              <a:gd name="connsiteX2" fmla="*/ 4064000 w 4064000"/>
              <a:gd name="connsiteY2" fmla="*/ 20617 h 2895600"/>
              <a:gd name="connsiteX3" fmla="*/ 4064000 w 4064000"/>
              <a:gd name="connsiteY3" fmla="*/ 2874983 h 2895600"/>
              <a:gd name="connsiteX4" fmla="*/ 4043383 w 4064000"/>
              <a:gd name="connsiteY4" fmla="*/ 2895600 h 2895600"/>
              <a:gd name="connsiteX5" fmla="*/ 20617 w 4064000"/>
              <a:gd name="connsiteY5" fmla="*/ 2895600 h 2895600"/>
              <a:gd name="connsiteX6" fmla="*/ 0 w 4064000"/>
              <a:gd name="connsiteY6" fmla="*/ 2874983 h 2895600"/>
              <a:gd name="connsiteX7" fmla="*/ 0 w 4064000"/>
              <a:gd name="connsiteY7" fmla="*/ 20617 h 2895600"/>
              <a:gd name="connsiteX8" fmla="*/ 20617 w 4064000"/>
              <a:gd name="connsiteY8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4000" h="2895600">
                <a:moveTo>
                  <a:pt x="20617" y="0"/>
                </a:moveTo>
                <a:lnTo>
                  <a:pt x="4043383" y="0"/>
                </a:lnTo>
                <a:cubicBezTo>
                  <a:pt x="4054769" y="0"/>
                  <a:pt x="4064000" y="9231"/>
                  <a:pt x="4064000" y="20617"/>
                </a:cubicBezTo>
                <a:lnTo>
                  <a:pt x="4064000" y="2874983"/>
                </a:lnTo>
                <a:cubicBezTo>
                  <a:pt x="4064000" y="2886369"/>
                  <a:pt x="4054769" y="2895600"/>
                  <a:pt x="4043383" y="2895600"/>
                </a:cubicBezTo>
                <a:lnTo>
                  <a:pt x="20617" y="2895600"/>
                </a:lnTo>
                <a:cubicBezTo>
                  <a:pt x="9231" y="2895600"/>
                  <a:pt x="0" y="2886369"/>
                  <a:pt x="0" y="2874983"/>
                </a:cubicBezTo>
                <a:lnTo>
                  <a:pt x="0" y="20617"/>
                </a:lnTo>
                <a:cubicBezTo>
                  <a:pt x="0" y="9231"/>
                  <a:pt x="9231" y="0"/>
                  <a:pt x="206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2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flipH="1">
            <a:off x="7739742" y="2405743"/>
            <a:ext cx="4452257" cy="445225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086178" y="1208315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270000" sx="90000" sy="9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61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984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795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93213" y="0"/>
            <a:ext cx="2998787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92838" y="0"/>
            <a:ext cx="2998787" cy="6858000"/>
          </a:xfrm>
          <a:prstGeom prst="rect">
            <a:avLst/>
          </a:prstGeom>
          <a:effectLst>
            <a:outerShdw blurRad="127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07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16375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3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85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76165" y="-2567783"/>
            <a:ext cx="8097839" cy="8097838"/>
          </a:xfrm>
          <a:custGeom>
            <a:avLst/>
            <a:gdLst>
              <a:gd name="connsiteX0" fmla="*/ 5550972 w 8097839"/>
              <a:gd name="connsiteY0" fmla="*/ 0 h 8097838"/>
              <a:gd name="connsiteX1" fmla="*/ 7351879 w 8097839"/>
              <a:gd name="connsiteY1" fmla="*/ 745960 h 8097838"/>
              <a:gd name="connsiteX2" fmla="*/ 7351879 w 8097839"/>
              <a:gd name="connsiteY2" fmla="*/ 4347775 h 8097838"/>
              <a:gd name="connsiteX3" fmla="*/ 4347776 w 8097839"/>
              <a:gd name="connsiteY3" fmla="*/ 7351879 h 8097838"/>
              <a:gd name="connsiteX4" fmla="*/ 745961 w 8097839"/>
              <a:gd name="connsiteY4" fmla="*/ 7351879 h 8097838"/>
              <a:gd name="connsiteX5" fmla="*/ 745961 w 8097839"/>
              <a:gd name="connsiteY5" fmla="*/ 3750063 h 8097838"/>
              <a:gd name="connsiteX6" fmla="*/ 3750064 w 8097839"/>
              <a:gd name="connsiteY6" fmla="*/ 745960 h 8097838"/>
              <a:gd name="connsiteX7" fmla="*/ 5550972 w 8097839"/>
              <a:gd name="connsiteY7" fmla="*/ 0 h 809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7839" h="8097838">
                <a:moveTo>
                  <a:pt x="5550972" y="0"/>
                </a:moveTo>
                <a:cubicBezTo>
                  <a:pt x="6202772" y="0"/>
                  <a:pt x="6854572" y="248653"/>
                  <a:pt x="7351879" y="745960"/>
                </a:cubicBezTo>
                <a:cubicBezTo>
                  <a:pt x="8346493" y="1740573"/>
                  <a:pt x="8346493" y="3353161"/>
                  <a:pt x="7351879" y="4347775"/>
                </a:cubicBezTo>
                <a:lnTo>
                  <a:pt x="4347776" y="7351879"/>
                </a:lnTo>
                <a:cubicBezTo>
                  <a:pt x="3353162" y="8346492"/>
                  <a:pt x="1740574" y="8346492"/>
                  <a:pt x="745961" y="7351879"/>
                </a:cubicBezTo>
                <a:cubicBezTo>
                  <a:pt x="-248653" y="6357265"/>
                  <a:pt x="-248653" y="4744677"/>
                  <a:pt x="745961" y="3750063"/>
                </a:cubicBezTo>
                <a:lnTo>
                  <a:pt x="3750064" y="745960"/>
                </a:lnTo>
                <a:cubicBezTo>
                  <a:pt x="4247371" y="248653"/>
                  <a:pt x="4899172" y="0"/>
                  <a:pt x="55509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01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739900" y="1092200"/>
            <a:ext cx="6248400" cy="469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77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21626" y="0"/>
            <a:ext cx="8770375" cy="6858001"/>
          </a:xfrm>
          <a:custGeom>
            <a:avLst/>
            <a:gdLst>
              <a:gd name="connsiteX0" fmla="*/ 6858001 w 8770375"/>
              <a:gd name="connsiteY0" fmla="*/ 0 h 6858001"/>
              <a:gd name="connsiteX1" fmla="*/ 8770375 w 8770375"/>
              <a:gd name="connsiteY1" fmla="*/ 0 h 6858001"/>
              <a:gd name="connsiteX2" fmla="*/ 8770375 w 8770375"/>
              <a:gd name="connsiteY2" fmla="*/ 6858001 h 6858001"/>
              <a:gd name="connsiteX3" fmla="*/ 0 w 8770375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70375" h="6858001">
                <a:moveTo>
                  <a:pt x="6858001" y="0"/>
                </a:moveTo>
                <a:lnTo>
                  <a:pt x="8770375" y="0"/>
                </a:lnTo>
                <a:lnTo>
                  <a:pt x="8770375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30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9862" y="2188564"/>
            <a:ext cx="779489" cy="269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346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4784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13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129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63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16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1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194747" y="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59448" y="3429000"/>
            <a:ext cx="2665413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3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1205696" y="3745234"/>
            <a:ext cx="9856808" cy="5588241"/>
          </a:xfrm>
          <a:custGeom>
            <a:avLst/>
            <a:gdLst>
              <a:gd name="connsiteX0" fmla="*/ 0 w 1866900"/>
              <a:gd name="connsiteY0" fmla="*/ 0 h 3308555"/>
              <a:gd name="connsiteX1" fmla="*/ 1866900 w 1866900"/>
              <a:gd name="connsiteY1" fmla="*/ 0 h 3308555"/>
              <a:gd name="connsiteX2" fmla="*/ 1866900 w 1866900"/>
              <a:gd name="connsiteY2" fmla="*/ 3308555 h 3308555"/>
              <a:gd name="connsiteX3" fmla="*/ 0 w 1866900"/>
              <a:gd name="connsiteY3" fmla="*/ 3308555 h 330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6900" h="3308555">
                <a:moveTo>
                  <a:pt x="0" y="0"/>
                </a:moveTo>
                <a:lnTo>
                  <a:pt x="1866900" y="0"/>
                </a:lnTo>
                <a:lnTo>
                  <a:pt x="1866900" y="3308555"/>
                </a:lnTo>
                <a:lnTo>
                  <a:pt x="0" y="3308555"/>
                </a:lnTo>
                <a:close/>
              </a:path>
            </a:pathLst>
          </a:custGeom>
          <a:effectLst>
            <a:outerShdw blurRad="495300" dist="38100" dir="5400000" algn="t" rotWithShape="0">
              <a:schemeClr val="tx1">
                <a:lumMod val="95000"/>
                <a:lumOff val="5000"/>
                <a:alpha val="37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IN" dirty="0"/>
              <a:t>Drag your image here/click on picture icon</a:t>
            </a:r>
          </a:p>
        </p:txBody>
      </p:sp>
    </p:spTree>
    <p:extLst>
      <p:ext uri="{BB962C8B-B14F-4D97-AF65-F5344CB8AC3E}">
        <p14:creationId xmlns:p14="http://schemas.microsoft.com/office/powerpoint/2010/main" val="7599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0195" y="0"/>
            <a:ext cx="13052533" cy="6858000"/>
          </a:xfrm>
          <a:custGeom>
            <a:avLst/>
            <a:gdLst>
              <a:gd name="connsiteX0" fmla="*/ 6901685 w 13052533"/>
              <a:gd name="connsiteY0" fmla="*/ 0 h 6858000"/>
              <a:gd name="connsiteX1" fmla="*/ 13052533 w 13052533"/>
              <a:gd name="connsiteY1" fmla="*/ 0 h 6858000"/>
              <a:gd name="connsiteX2" fmla="*/ 6150849 w 13052533"/>
              <a:gd name="connsiteY2" fmla="*/ 6858000 h 6858000"/>
              <a:gd name="connsiteX3" fmla="*/ 0 w 130525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2533" h="6858000">
                <a:moveTo>
                  <a:pt x="6901685" y="0"/>
                </a:moveTo>
                <a:lnTo>
                  <a:pt x="13052533" y="0"/>
                </a:lnTo>
                <a:lnTo>
                  <a:pt x="615084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 rot="18016207">
            <a:off x="7163533" y="1817361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 rot="18016207">
            <a:off x="7627991" y="1219127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18016207">
            <a:off x="7958471" y="461014"/>
            <a:ext cx="2427284" cy="4880895"/>
          </a:xfrm>
          <a:custGeom>
            <a:avLst/>
            <a:gdLst>
              <a:gd name="connsiteX0" fmla="*/ 0 w 2803841"/>
              <a:gd name="connsiteY0" fmla="*/ 0 h 4071084"/>
              <a:gd name="connsiteX1" fmla="*/ 2803841 w 2803841"/>
              <a:gd name="connsiteY1" fmla="*/ 0 h 4071084"/>
              <a:gd name="connsiteX2" fmla="*/ 2803841 w 2803841"/>
              <a:gd name="connsiteY2" fmla="*/ 4071084 h 4071084"/>
              <a:gd name="connsiteX3" fmla="*/ 0 w 2803841"/>
              <a:gd name="connsiteY3" fmla="*/ 4071084 h 4071084"/>
              <a:gd name="connsiteX4" fmla="*/ 0 w 2803841"/>
              <a:gd name="connsiteY4" fmla="*/ 0 h 4071084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0 w 2803841"/>
              <a:gd name="connsiteY3" fmla="*/ 4071084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40974 w 2803841"/>
              <a:gd name="connsiteY3" fmla="*/ 3385449 h 4865132"/>
              <a:gd name="connsiteX4" fmla="*/ 0 w 2803841"/>
              <a:gd name="connsiteY4" fmla="*/ 0 h 4865132"/>
              <a:gd name="connsiteX0" fmla="*/ 0 w 2803841"/>
              <a:gd name="connsiteY0" fmla="*/ 0 h 4865132"/>
              <a:gd name="connsiteX1" fmla="*/ 2803841 w 2803841"/>
              <a:gd name="connsiteY1" fmla="*/ 0 h 4865132"/>
              <a:gd name="connsiteX2" fmla="*/ 2407054 w 2803841"/>
              <a:gd name="connsiteY2" fmla="*/ 4865132 h 4865132"/>
              <a:gd name="connsiteX3" fmla="*/ 19037 w 2803841"/>
              <a:gd name="connsiteY3" fmla="*/ 3398253 h 4865132"/>
              <a:gd name="connsiteX4" fmla="*/ 0 w 2803841"/>
              <a:gd name="connsiteY4" fmla="*/ 0 h 4865132"/>
              <a:gd name="connsiteX0" fmla="*/ 0 w 2407054"/>
              <a:gd name="connsiteY0" fmla="*/ 0 h 4865132"/>
              <a:gd name="connsiteX1" fmla="*/ 2152531 w 2407054"/>
              <a:gd name="connsiteY1" fmla="*/ 1576749 h 4865132"/>
              <a:gd name="connsiteX2" fmla="*/ 2407054 w 2407054"/>
              <a:gd name="connsiteY2" fmla="*/ 4865132 h 4865132"/>
              <a:gd name="connsiteX3" fmla="*/ 19037 w 2407054"/>
              <a:gd name="connsiteY3" fmla="*/ 3398253 h 4865132"/>
              <a:gd name="connsiteX4" fmla="*/ 0 w 2407054"/>
              <a:gd name="connsiteY4" fmla="*/ 0 h 4865132"/>
              <a:gd name="connsiteX0" fmla="*/ 0 w 2428308"/>
              <a:gd name="connsiteY0" fmla="*/ 0 h 4863754"/>
              <a:gd name="connsiteX1" fmla="*/ 2173785 w 2428308"/>
              <a:gd name="connsiteY1" fmla="*/ 1575371 h 4863754"/>
              <a:gd name="connsiteX2" fmla="*/ 2428308 w 2428308"/>
              <a:gd name="connsiteY2" fmla="*/ 4863754 h 4863754"/>
              <a:gd name="connsiteX3" fmla="*/ 40291 w 2428308"/>
              <a:gd name="connsiteY3" fmla="*/ 3396875 h 4863754"/>
              <a:gd name="connsiteX4" fmla="*/ 0 w 2428308"/>
              <a:gd name="connsiteY4" fmla="*/ 0 h 4863754"/>
              <a:gd name="connsiteX0" fmla="*/ 0 w 2427284"/>
              <a:gd name="connsiteY0" fmla="*/ 0 h 4880895"/>
              <a:gd name="connsiteX1" fmla="*/ 2172761 w 2427284"/>
              <a:gd name="connsiteY1" fmla="*/ 1592512 h 4880895"/>
              <a:gd name="connsiteX2" fmla="*/ 2427284 w 2427284"/>
              <a:gd name="connsiteY2" fmla="*/ 4880895 h 4880895"/>
              <a:gd name="connsiteX3" fmla="*/ 39267 w 2427284"/>
              <a:gd name="connsiteY3" fmla="*/ 3414016 h 4880895"/>
              <a:gd name="connsiteX4" fmla="*/ 0 w 2427284"/>
              <a:gd name="connsiteY4" fmla="*/ 0 h 488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84" h="4880895">
                <a:moveTo>
                  <a:pt x="0" y="0"/>
                </a:moveTo>
                <a:lnTo>
                  <a:pt x="2172761" y="1592512"/>
                </a:lnTo>
                <a:lnTo>
                  <a:pt x="2427284" y="4880895"/>
                </a:lnTo>
                <a:lnTo>
                  <a:pt x="39267" y="3414016"/>
                </a:lnTo>
                <a:lnTo>
                  <a:pt x="0" y="0"/>
                </a:lnTo>
                <a:close/>
              </a:path>
            </a:pathLst>
          </a:custGeom>
          <a:effectLst>
            <a:outerShdw blurRad="381000" dist="38100" dir="18900000" algn="b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84267" y="856571"/>
            <a:ext cx="5178088" cy="15718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4267" y="623114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HelveticaNeue light" panose="00000400000000000000" pitchFamily="2" charset="0"/>
              </a:rPr>
              <a:t>Creative title here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HelveticaNeue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" presetClass="entr" presetSubtype="8" decel="100000" fill="hold" nodeType="withEffect" nodePh="1">
                  <p:stCondLst>
                    <p:cond delay="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/>
          <p:cNvSpPr/>
          <p:nvPr userDrawn="1"/>
        </p:nvSpPr>
        <p:spPr>
          <a:xfrm rot="18900000" flipH="1">
            <a:off x="-679150" y="615061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: Rounded Corners 1"/>
          <p:cNvSpPr/>
          <p:nvPr userDrawn="1"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ectangle: Rounded Corners 2"/>
          <p:cNvSpPr/>
          <p:nvPr userDrawn="1"/>
        </p:nvSpPr>
        <p:spPr>
          <a:xfrm rot="2700000">
            <a:off x="11562152" y="-3645270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Rectangle: Rounded Corners 3"/>
          <p:cNvSpPr/>
          <p:nvPr userDrawn="1"/>
        </p:nvSpPr>
        <p:spPr>
          <a:xfrm rot="2700000">
            <a:off x="10580305" y="-4106204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Rectangle: Rounded Corners 4"/>
          <p:cNvSpPr/>
          <p:nvPr userDrawn="1"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7" name="Oval 6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6287839" y="389917"/>
            <a:ext cx="6096503" cy="56431"/>
            <a:chOff x="2110637" y="95339"/>
            <a:chExt cx="6096503" cy="56431"/>
          </a:xfrm>
        </p:grpSpPr>
        <p:sp>
          <p:nvSpPr>
            <p:cNvPr id="10" name="Rectangle: Rounded Corners 9"/>
            <p:cNvSpPr/>
            <p:nvPr/>
          </p:nvSpPr>
          <p:spPr>
            <a:xfrm rot="2700000" flipH="1">
              <a:off x="468682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Rectangle: Rounded Corners 10"/>
            <p:cNvSpPr/>
            <p:nvPr/>
          </p:nvSpPr>
          <p:spPr>
            <a:xfrm rot="2700000" flipH="1">
              <a:off x="4908751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Rectangle: Rounded Corners 11"/>
            <p:cNvSpPr/>
            <p:nvPr/>
          </p:nvSpPr>
          <p:spPr>
            <a:xfrm rot="2700000" flipH="1">
              <a:off x="5130674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Rectangle: Rounded Corners 12"/>
            <p:cNvSpPr/>
            <p:nvPr/>
          </p:nvSpPr>
          <p:spPr>
            <a:xfrm rot="2700000" flipH="1">
              <a:off x="5352597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: Rounded Corners 13"/>
            <p:cNvSpPr/>
            <p:nvPr/>
          </p:nvSpPr>
          <p:spPr>
            <a:xfrm rot="2700000" flipH="1">
              <a:off x="5574518" y="-2480852"/>
              <a:ext cx="56431" cy="52088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1407475" y="6364769"/>
            <a:ext cx="2199525" cy="261610"/>
            <a:chOff x="242614" y="6328854"/>
            <a:chExt cx="2199525" cy="261610"/>
          </a:xfrm>
        </p:grpSpPr>
        <p:sp>
          <p:nvSpPr>
            <p:cNvPr id="16" name="Freeform 62"/>
            <p:cNvSpPr>
              <a:spLocks noEditPoints="1"/>
            </p:cNvSpPr>
            <p:nvPr/>
          </p:nvSpPr>
          <p:spPr bwMode="auto">
            <a:xfrm>
              <a:off x="242614" y="6399940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236" y="6328854"/>
              <a:ext cx="21259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solidFill>
                    <a:schemeClr val="bg1">
                      <a:lumMod val="75000"/>
                    </a:schemeClr>
                  </a:solidFill>
                  <a:latin typeface="HelveticaNeue light" panose="00000400000000000000" pitchFamily="2" charset="0"/>
                  <a:cs typeface="Segoe UI" panose="020B0502040204020203" pitchFamily="34" charset="0"/>
                </a:rPr>
                <a:t>2017arouse.All Rights Reserved</a:t>
              </a:r>
              <a:endParaRPr lang="id-ID" sz="1100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  <a:cs typeface="Segoe UI" panose="020B0502040204020203" pitchFamily="34" charset="0"/>
              </a:endParaRPr>
            </a:p>
          </p:txBody>
        </p:sp>
      </p:grpSp>
      <p:sp>
        <p:nvSpPr>
          <p:cNvPr id="18" name="TextBox 17"/>
          <p:cNvSpPr txBox="1"/>
          <p:nvPr userDrawn="1"/>
        </p:nvSpPr>
        <p:spPr>
          <a:xfrm rot="16200000">
            <a:off x="-797773" y="3313584"/>
            <a:ext cx="2643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00" strike="noStrike" spc="600" dirty="0">
                <a:solidFill>
                  <a:schemeClr val="bg1">
                    <a:lumMod val="85000"/>
                  </a:schemeClr>
                </a:solidFill>
                <a:latin typeface="Aller" panose="02000503030000020004" pitchFamily="2" charset="0"/>
                <a:cs typeface="Segoe UI Light" panose="020B0502040204020203" pitchFamily="34" charset="0"/>
              </a:rPr>
              <a:t>WWW.WEBSITE.COM</a:t>
            </a:r>
          </a:p>
        </p:txBody>
      </p:sp>
      <p:sp>
        <p:nvSpPr>
          <p:cNvPr id="19" name="Rectangle: Rounded Corners 18"/>
          <p:cNvSpPr/>
          <p:nvPr userDrawn="1"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354267" y="5803941"/>
            <a:ext cx="1753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5400" b="1" i="1" smtClean="0">
                <a:solidFill>
                  <a:schemeClr val="bg1"/>
                </a:solidFill>
                <a:latin typeface="Gotham Bold" panose="02000803030000020004" pitchFamily="2" charset="0"/>
                <a:ea typeface="Liberation Sans" panose="020B0604020202020204" pitchFamily="34" charset="0"/>
                <a:cs typeface="Segoe UI" panose="020B0502040204020203" pitchFamily="34" charset="0"/>
              </a:rPr>
              <a:pPr algn="ctr"/>
              <a:t>‹#›</a:t>
            </a:fld>
            <a:endParaRPr lang="id-ID" sz="11500" b="1" i="1" dirty="0">
              <a:solidFill>
                <a:schemeClr val="bg1"/>
              </a:solidFill>
              <a:latin typeface="Gotham Bold" panose="02000803030000020004" pitchFamily="2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: Rounded Corners 20"/>
          <p:cNvSpPr/>
          <p:nvPr userDrawn="1"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: Rounded Corners 21"/>
          <p:cNvSpPr/>
          <p:nvPr userDrawn="1"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: Rounded Corners 22"/>
          <p:cNvSpPr/>
          <p:nvPr userDrawn="1"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: Rounded Corners 23"/>
          <p:cNvSpPr/>
          <p:nvPr userDrawn="1"/>
        </p:nvSpPr>
        <p:spPr>
          <a:xfrm rot="2700000" flipH="1">
            <a:off x="9656665" y="2296495"/>
            <a:ext cx="184279" cy="38317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ectangle: Rounded Corners 24"/>
          <p:cNvSpPr/>
          <p:nvPr userDrawn="1"/>
        </p:nvSpPr>
        <p:spPr>
          <a:xfrm rot="2700000">
            <a:off x="7063233" y="373967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6" name="Rectangle: Rounded Corners 25"/>
          <p:cNvSpPr/>
          <p:nvPr userDrawn="1"/>
        </p:nvSpPr>
        <p:spPr>
          <a:xfrm rot="2700000">
            <a:off x="7552981" y="-744033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0937613" y="6363102"/>
            <a:ext cx="1023708" cy="314016"/>
            <a:chOff x="10513920" y="6272665"/>
            <a:chExt cx="1453380" cy="445816"/>
          </a:xfrm>
        </p:grpSpPr>
        <p:sp>
          <p:nvSpPr>
            <p:cNvPr id="28" name="Rectangle: Rounded Corners 27"/>
            <p:cNvSpPr/>
            <p:nvPr userDrawn="1"/>
          </p:nvSpPr>
          <p:spPr>
            <a:xfrm>
              <a:off x="10513920" y="6272665"/>
              <a:ext cx="1453380" cy="44581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4" name="Group 33"/>
            <p:cNvGrpSpPr/>
            <p:nvPr userDrawn="1"/>
          </p:nvGrpSpPr>
          <p:grpSpPr>
            <a:xfrm>
              <a:off x="10817615" y="6396779"/>
              <a:ext cx="909520" cy="197589"/>
              <a:chOff x="9475619" y="5793834"/>
              <a:chExt cx="648944" cy="140980"/>
            </a:xfrm>
            <a:solidFill>
              <a:schemeClr val="bg1">
                <a:lumMod val="85000"/>
              </a:schemeClr>
            </a:solidFill>
          </p:grpSpPr>
          <p:sp>
            <p:nvSpPr>
              <p:cNvPr id="35" name="Freeform 74"/>
              <p:cNvSpPr>
                <a:spLocks noChangeArrowheads="1"/>
              </p:cNvSpPr>
              <p:nvPr userDrawn="1"/>
            </p:nvSpPr>
            <p:spPr bwMode="auto">
              <a:xfrm>
                <a:off x="9987197" y="5796545"/>
                <a:ext cx="137366" cy="135558"/>
              </a:xfrm>
              <a:custGeom>
                <a:avLst/>
                <a:gdLst>
                  <a:gd name="T0" fmla="*/ 14641 w 445"/>
                  <a:gd name="T1" fmla="*/ 58439 h 436"/>
                  <a:gd name="T2" fmla="*/ 14641 w 445"/>
                  <a:gd name="T3" fmla="*/ 58439 h 436"/>
                  <a:gd name="T4" fmla="*/ 33619 w 445"/>
                  <a:gd name="T5" fmla="*/ 101585 h 436"/>
                  <a:gd name="T6" fmla="*/ 62901 w 445"/>
                  <a:gd name="T7" fmla="*/ 111416 h 436"/>
                  <a:gd name="T8" fmla="*/ 67781 w 445"/>
                  <a:gd name="T9" fmla="*/ 111416 h 436"/>
                  <a:gd name="T10" fmla="*/ 72661 w 445"/>
                  <a:gd name="T11" fmla="*/ 135447 h 436"/>
                  <a:gd name="T12" fmla="*/ 72661 w 445"/>
                  <a:gd name="T13" fmla="*/ 135447 h 436"/>
                  <a:gd name="T14" fmla="*/ 0 w 445"/>
                  <a:gd name="T15" fmla="*/ 188425 h 436"/>
                  <a:gd name="T16" fmla="*/ 62901 w 445"/>
                  <a:gd name="T17" fmla="*/ 237579 h 436"/>
                  <a:gd name="T18" fmla="*/ 62901 w 445"/>
                  <a:gd name="T19" fmla="*/ 237579 h 436"/>
                  <a:gd name="T20" fmla="*/ 67781 w 445"/>
                  <a:gd name="T21" fmla="*/ 237579 h 436"/>
                  <a:gd name="T22" fmla="*/ 106280 w 445"/>
                  <a:gd name="T23" fmla="*/ 227748 h 436"/>
                  <a:gd name="T24" fmla="*/ 135020 w 445"/>
                  <a:gd name="T25" fmla="*/ 174771 h 436"/>
                  <a:gd name="T26" fmla="*/ 111161 w 445"/>
                  <a:gd name="T27" fmla="*/ 125616 h 436"/>
                  <a:gd name="T28" fmla="*/ 96520 w 445"/>
                  <a:gd name="T29" fmla="*/ 111416 h 436"/>
                  <a:gd name="T30" fmla="*/ 106280 w 445"/>
                  <a:gd name="T31" fmla="*/ 96670 h 436"/>
                  <a:gd name="T32" fmla="*/ 125259 w 445"/>
                  <a:gd name="T33" fmla="*/ 53524 h 436"/>
                  <a:gd name="T34" fmla="*/ 106280 w 445"/>
                  <a:gd name="T35" fmla="*/ 9831 h 436"/>
                  <a:gd name="T36" fmla="*/ 115499 w 445"/>
                  <a:gd name="T37" fmla="*/ 9831 h 436"/>
                  <a:gd name="T38" fmla="*/ 135020 w 445"/>
                  <a:gd name="T39" fmla="*/ 0 h 436"/>
                  <a:gd name="T40" fmla="*/ 135020 w 445"/>
                  <a:gd name="T41" fmla="*/ 0 h 436"/>
                  <a:gd name="T42" fmla="*/ 77541 w 445"/>
                  <a:gd name="T43" fmla="*/ 0 h 436"/>
                  <a:gd name="T44" fmla="*/ 14641 w 445"/>
                  <a:gd name="T45" fmla="*/ 58439 h 436"/>
                  <a:gd name="T46" fmla="*/ 111161 w 445"/>
                  <a:gd name="T47" fmla="*/ 179140 h 436"/>
                  <a:gd name="T48" fmla="*/ 111161 w 445"/>
                  <a:gd name="T49" fmla="*/ 179140 h 436"/>
                  <a:gd name="T50" fmla="*/ 72661 w 445"/>
                  <a:gd name="T51" fmla="*/ 213002 h 436"/>
                  <a:gd name="T52" fmla="*/ 29281 w 445"/>
                  <a:gd name="T53" fmla="*/ 188425 h 436"/>
                  <a:gd name="T54" fmla="*/ 38500 w 445"/>
                  <a:gd name="T55" fmla="*/ 159478 h 436"/>
                  <a:gd name="T56" fmla="*/ 67781 w 445"/>
                  <a:gd name="T57" fmla="*/ 150194 h 436"/>
                  <a:gd name="T58" fmla="*/ 72661 w 445"/>
                  <a:gd name="T59" fmla="*/ 150194 h 436"/>
                  <a:gd name="T60" fmla="*/ 111161 w 445"/>
                  <a:gd name="T61" fmla="*/ 179140 h 436"/>
                  <a:gd name="T62" fmla="*/ 96520 w 445"/>
                  <a:gd name="T63" fmla="*/ 43693 h 436"/>
                  <a:gd name="T64" fmla="*/ 96520 w 445"/>
                  <a:gd name="T65" fmla="*/ 43693 h 436"/>
                  <a:gd name="T66" fmla="*/ 77541 w 445"/>
                  <a:gd name="T67" fmla="*/ 92301 h 436"/>
                  <a:gd name="T68" fmla="*/ 72661 w 445"/>
                  <a:gd name="T69" fmla="*/ 92301 h 436"/>
                  <a:gd name="T70" fmla="*/ 43922 w 445"/>
                  <a:gd name="T71" fmla="*/ 63354 h 436"/>
                  <a:gd name="T72" fmla="*/ 43922 w 445"/>
                  <a:gd name="T73" fmla="*/ 33862 h 436"/>
                  <a:gd name="T74" fmla="*/ 58020 w 445"/>
                  <a:gd name="T75" fmla="*/ 14200 h 436"/>
                  <a:gd name="T76" fmla="*/ 62901 w 445"/>
                  <a:gd name="T77" fmla="*/ 14200 h 436"/>
                  <a:gd name="T78" fmla="*/ 96520 w 445"/>
                  <a:gd name="T79" fmla="*/ 43693 h 436"/>
                  <a:gd name="T80" fmla="*/ 202258 w 445"/>
                  <a:gd name="T81" fmla="*/ 92301 h 436"/>
                  <a:gd name="T82" fmla="*/ 202258 w 445"/>
                  <a:gd name="T83" fmla="*/ 92301 h 436"/>
                  <a:gd name="T84" fmla="*/ 202258 w 445"/>
                  <a:gd name="T85" fmla="*/ 53524 h 436"/>
                  <a:gd name="T86" fmla="*/ 172977 w 445"/>
                  <a:gd name="T87" fmla="*/ 53524 h 436"/>
                  <a:gd name="T88" fmla="*/ 172977 w 445"/>
                  <a:gd name="T89" fmla="*/ 92301 h 436"/>
                  <a:gd name="T90" fmla="*/ 135020 w 445"/>
                  <a:gd name="T91" fmla="*/ 92301 h 436"/>
                  <a:gd name="T92" fmla="*/ 135020 w 445"/>
                  <a:gd name="T93" fmla="*/ 116332 h 436"/>
                  <a:gd name="T94" fmla="*/ 172977 w 445"/>
                  <a:gd name="T95" fmla="*/ 116332 h 436"/>
                  <a:gd name="T96" fmla="*/ 172977 w 445"/>
                  <a:gd name="T97" fmla="*/ 159478 h 436"/>
                  <a:gd name="T98" fmla="*/ 202258 w 445"/>
                  <a:gd name="T99" fmla="*/ 159478 h 436"/>
                  <a:gd name="T100" fmla="*/ 202258 w 445"/>
                  <a:gd name="T101" fmla="*/ 116332 h 436"/>
                  <a:gd name="T102" fmla="*/ 240758 w 445"/>
                  <a:gd name="T103" fmla="*/ 116332 h 436"/>
                  <a:gd name="T104" fmla="*/ 240758 w 445"/>
                  <a:gd name="T105" fmla="*/ 92301 h 436"/>
                  <a:gd name="T106" fmla="*/ 202258 w 445"/>
                  <a:gd name="T107" fmla="*/ 92301 h 4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45" h="436">
                    <a:moveTo>
                      <a:pt x="27" y="107"/>
                    </a:moveTo>
                    <a:lnTo>
                      <a:pt x="27" y="107"/>
                    </a:lnTo>
                    <a:cubicBezTo>
                      <a:pt x="27" y="142"/>
                      <a:pt x="36" y="169"/>
                      <a:pt x="62" y="186"/>
                    </a:cubicBezTo>
                    <a:cubicBezTo>
                      <a:pt x="81" y="195"/>
                      <a:pt x="107" y="204"/>
                      <a:pt x="116" y="204"/>
                    </a:cubicBezTo>
                    <a:lnTo>
                      <a:pt x="125" y="204"/>
                    </a:lnTo>
                    <a:cubicBezTo>
                      <a:pt x="125" y="204"/>
                      <a:pt x="116" y="222"/>
                      <a:pt x="134" y="248"/>
                    </a:cubicBezTo>
                    <a:cubicBezTo>
                      <a:pt x="107" y="248"/>
                      <a:pt x="0" y="257"/>
                      <a:pt x="0" y="345"/>
                    </a:cubicBezTo>
                    <a:cubicBezTo>
                      <a:pt x="0" y="435"/>
                      <a:pt x="98" y="435"/>
                      <a:pt x="116" y="435"/>
                    </a:cubicBezTo>
                    <a:cubicBezTo>
                      <a:pt x="116" y="435"/>
                      <a:pt x="116" y="435"/>
                      <a:pt x="125" y="435"/>
                    </a:cubicBezTo>
                    <a:cubicBezTo>
                      <a:pt x="134" y="435"/>
                      <a:pt x="169" y="435"/>
                      <a:pt x="196" y="417"/>
                    </a:cubicBezTo>
                    <a:cubicBezTo>
                      <a:pt x="231" y="399"/>
                      <a:pt x="249" y="364"/>
                      <a:pt x="249" y="320"/>
                    </a:cubicBezTo>
                    <a:cubicBezTo>
                      <a:pt x="249" y="275"/>
                      <a:pt x="222" y="248"/>
                      <a:pt x="205" y="230"/>
                    </a:cubicBezTo>
                    <a:cubicBezTo>
                      <a:pt x="187" y="222"/>
                      <a:pt x="178" y="213"/>
                      <a:pt x="178" y="204"/>
                    </a:cubicBezTo>
                    <a:cubicBezTo>
                      <a:pt x="178" y="195"/>
                      <a:pt x="187" y="186"/>
                      <a:pt x="196" y="177"/>
                    </a:cubicBezTo>
                    <a:cubicBezTo>
                      <a:pt x="213" y="160"/>
                      <a:pt x="231" y="142"/>
                      <a:pt x="231" y="98"/>
                    </a:cubicBezTo>
                    <a:cubicBezTo>
                      <a:pt x="231" y="62"/>
                      <a:pt x="222" y="36"/>
                      <a:pt x="196" y="18"/>
                    </a:cubicBezTo>
                    <a:lnTo>
                      <a:pt x="213" y="18"/>
                    </a:lnTo>
                    <a:cubicBezTo>
                      <a:pt x="231" y="18"/>
                      <a:pt x="249" y="9"/>
                      <a:pt x="249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4" y="0"/>
                      <a:pt x="27" y="0"/>
                      <a:pt x="27" y="107"/>
                    </a:cubicBezTo>
                    <a:close/>
                    <a:moveTo>
                      <a:pt x="205" y="328"/>
                    </a:moveTo>
                    <a:lnTo>
                      <a:pt x="205" y="328"/>
                    </a:lnTo>
                    <a:cubicBezTo>
                      <a:pt x="213" y="364"/>
                      <a:pt x="178" y="390"/>
                      <a:pt x="134" y="390"/>
                    </a:cubicBezTo>
                    <a:cubicBezTo>
                      <a:pt x="90" y="399"/>
                      <a:pt x="54" y="381"/>
                      <a:pt x="54" y="345"/>
                    </a:cubicBezTo>
                    <a:cubicBezTo>
                      <a:pt x="45" y="328"/>
                      <a:pt x="54" y="310"/>
                      <a:pt x="71" y="292"/>
                    </a:cubicBezTo>
                    <a:cubicBezTo>
                      <a:pt x="90" y="283"/>
                      <a:pt x="107" y="275"/>
                      <a:pt x="125" y="275"/>
                    </a:cubicBezTo>
                    <a:cubicBezTo>
                      <a:pt x="134" y="275"/>
                      <a:pt x="134" y="275"/>
                      <a:pt x="134" y="275"/>
                    </a:cubicBezTo>
                    <a:cubicBezTo>
                      <a:pt x="178" y="275"/>
                      <a:pt x="205" y="301"/>
                      <a:pt x="205" y="328"/>
                    </a:cubicBezTo>
                    <a:close/>
                    <a:moveTo>
                      <a:pt x="178" y="80"/>
                    </a:moveTo>
                    <a:lnTo>
                      <a:pt x="178" y="80"/>
                    </a:lnTo>
                    <a:cubicBezTo>
                      <a:pt x="187" y="124"/>
                      <a:pt x="169" y="160"/>
                      <a:pt x="143" y="169"/>
                    </a:cubicBezTo>
                    <a:cubicBezTo>
                      <a:pt x="143" y="169"/>
                      <a:pt x="143" y="169"/>
                      <a:pt x="134" y="169"/>
                    </a:cubicBezTo>
                    <a:cubicBezTo>
                      <a:pt x="107" y="169"/>
                      <a:pt x="90" y="151"/>
                      <a:pt x="81" y="116"/>
                    </a:cubicBezTo>
                    <a:cubicBezTo>
                      <a:pt x="71" y="98"/>
                      <a:pt x="71" y="80"/>
                      <a:pt x="81" y="62"/>
                    </a:cubicBezTo>
                    <a:cubicBezTo>
                      <a:pt x="81" y="45"/>
                      <a:pt x="98" y="36"/>
                      <a:pt x="107" y="26"/>
                    </a:cubicBezTo>
                    <a:lnTo>
                      <a:pt x="116" y="26"/>
                    </a:lnTo>
                    <a:cubicBezTo>
                      <a:pt x="151" y="26"/>
                      <a:pt x="169" y="45"/>
                      <a:pt x="178" y="80"/>
                    </a:cubicBezTo>
                    <a:close/>
                    <a:moveTo>
                      <a:pt x="373" y="169"/>
                    </a:moveTo>
                    <a:lnTo>
                      <a:pt x="373" y="169"/>
                    </a:lnTo>
                    <a:cubicBezTo>
                      <a:pt x="373" y="98"/>
                      <a:pt x="373" y="98"/>
                      <a:pt x="373" y="98"/>
                    </a:cubicBezTo>
                    <a:cubicBezTo>
                      <a:pt x="319" y="98"/>
                      <a:pt x="319" y="98"/>
                      <a:pt x="319" y="98"/>
                    </a:cubicBezTo>
                    <a:cubicBezTo>
                      <a:pt x="319" y="169"/>
                      <a:pt x="319" y="169"/>
                      <a:pt x="319" y="169"/>
                    </a:cubicBezTo>
                    <a:cubicBezTo>
                      <a:pt x="249" y="169"/>
                      <a:pt x="249" y="169"/>
                      <a:pt x="249" y="169"/>
                    </a:cubicBezTo>
                    <a:cubicBezTo>
                      <a:pt x="249" y="213"/>
                      <a:pt x="249" y="213"/>
                      <a:pt x="249" y="213"/>
                    </a:cubicBezTo>
                    <a:cubicBezTo>
                      <a:pt x="319" y="213"/>
                      <a:pt x="319" y="213"/>
                      <a:pt x="319" y="213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73" y="292"/>
                      <a:pt x="373" y="292"/>
                      <a:pt x="373" y="292"/>
                    </a:cubicBezTo>
                    <a:cubicBezTo>
                      <a:pt x="373" y="213"/>
                      <a:pt x="373" y="213"/>
                      <a:pt x="373" y="213"/>
                    </a:cubicBezTo>
                    <a:cubicBezTo>
                      <a:pt x="444" y="213"/>
                      <a:pt x="444" y="213"/>
                      <a:pt x="444" y="213"/>
                    </a:cubicBezTo>
                    <a:cubicBezTo>
                      <a:pt x="444" y="169"/>
                      <a:pt x="444" y="169"/>
                      <a:pt x="444" y="169"/>
                    </a:cubicBezTo>
                    <a:lnTo>
                      <a:pt x="373" y="1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6" name="Freeform 75"/>
              <p:cNvSpPr>
                <a:spLocks noChangeArrowheads="1"/>
              </p:cNvSpPr>
              <p:nvPr userDrawn="1"/>
            </p:nvSpPr>
            <p:spPr bwMode="auto">
              <a:xfrm>
                <a:off x="9475619" y="5793834"/>
                <a:ext cx="75912" cy="140980"/>
              </a:xfrm>
              <a:custGeom>
                <a:avLst/>
                <a:gdLst>
                  <a:gd name="T0" fmla="*/ 132814 w 249"/>
                  <a:gd name="T1" fmla="*/ 43735 h 453"/>
                  <a:gd name="T2" fmla="*/ 132814 w 249"/>
                  <a:gd name="T3" fmla="*/ 43735 h 453"/>
                  <a:gd name="T4" fmla="*/ 94791 w 249"/>
                  <a:gd name="T5" fmla="*/ 43735 h 453"/>
                  <a:gd name="T6" fmla="*/ 85687 w 249"/>
                  <a:gd name="T7" fmla="*/ 58496 h 453"/>
                  <a:gd name="T8" fmla="*/ 85687 w 249"/>
                  <a:gd name="T9" fmla="*/ 87470 h 453"/>
                  <a:gd name="T10" fmla="*/ 132814 w 249"/>
                  <a:gd name="T11" fmla="*/ 87470 h 453"/>
                  <a:gd name="T12" fmla="*/ 132814 w 249"/>
                  <a:gd name="T13" fmla="*/ 126285 h 453"/>
                  <a:gd name="T14" fmla="*/ 85687 w 249"/>
                  <a:gd name="T15" fmla="*/ 126285 h 453"/>
                  <a:gd name="T16" fmla="*/ 85687 w 249"/>
                  <a:gd name="T17" fmla="*/ 247103 h 453"/>
                  <a:gd name="T18" fmla="*/ 42308 w 249"/>
                  <a:gd name="T19" fmla="*/ 247103 h 453"/>
                  <a:gd name="T20" fmla="*/ 42308 w 249"/>
                  <a:gd name="T21" fmla="*/ 126285 h 453"/>
                  <a:gd name="T22" fmla="*/ 0 w 249"/>
                  <a:gd name="T23" fmla="*/ 126285 h 453"/>
                  <a:gd name="T24" fmla="*/ 0 w 249"/>
                  <a:gd name="T25" fmla="*/ 87470 h 453"/>
                  <a:gd name="T26" fmla="*/ 42308 w 249"/>
                  <a:gd name="T27" fmla="*/ 87470 h 453"/>
                  <a:gd name="T28" fmla="*/ 42308 w 249"/>
                  <a:gd name="T29" fmla="*/ 63416 h 453"/>
                  <a:gd name="T30" fmla="*/ 94791 w 249"/>
                  <a:gd name="T31" fmla="*/ 0 h 453"/>
                  <a:gd name="T32" fmla="*/ 132814 w 249"/>
                  <a:gd name="T33" fmla="*/ 0 h 453"/>
                  <a:gd name="T34" fmla="*/ 132814 w 249"/>
                  <a:gd name="T35" fmla="*/ 43735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Freeform 85"/>
              <p:cNvSpPr>
                <a:spLocks noChangeArrowheads="1"/>
              </p:cNvSpPr>
              <p:nvPr userDrawn="1"/>
            </p:nvSpPr>
            <p:spPr bwMode="auto">
              <a:xfrm>
                <a:off x="9697970" y="5806938"/>
                <a:ext cx="142788" cy="114772"/>
              </a:xfrm>
              <a:custGeom>
                <a:avLst/>
                <a:gdLst>
                  <a:gd name="T0" fmla="*/ 250282 w 462"/>
                  <a:gd name="T1" fmla="*/ 24258 h 374"/>
                  <a:gd name="T2" fmla="*/ 250282 w 462"/>
                  <a:gd name="T3" fmla="*/ 24258 h 374"/>
                  <a:gd name="T4" fmla="*/ 221508 w 462"/>
                  <a:gd name="T5" fmla="*/ 33962 h 374"/>
                  <a:gd name="T6" fmla="*/ 240510 w 462"/>
                  <a:gd name="T7" fmla="*/ 5391 h 374"/>
                  <a:gd name="T8" fmla="*/ 211192 w 462"/>
                  <a:gd name="T9" fmla="*/ 19407 h 374"/>
                  <a:gd name="T10" fmla="*/ 173189 w 462"/>
                  <a:gd name="T11" fmla="*/ 0 h 374"/>
                  <a:gd name="T12" fmla="*/ 119983 w 462"/>
                  <a:gd name="T13" fmla="*/ 52829 h 374"/>
                  <a:gd name="T14" fmla="*/ 124870 w 462"/>
                  <a:gd name="T15" fmla="*/ 62532 h 374"/>
                  <a:gd name="T16" fmla="*/ 19002 w 462"/>
                  <a:gd name="T17" fmla="*/ 10242 h 374"/>
                  <a:gd name="T18" fmla="*/ 9229 w 462"/>
                  <a:gd name="T19" fmla="*/ 38813 h 374"/>
                  <a:gd name="T20" fmla="*/ 33118 w 462"/>
                  <a:gd name="T21" fmla="*/ 81400 h 374"/>
                  <a:gd name="T22" fmla="*/ 9229 w 462"/>
                  <a:gd name="T23" fmla="*/ 72236 h 374"/>
                  <a:gd name="T24" fmla="*/ 9229 w 462"/>
                  <a:gd name="T25" fmla="*/ 72236 h 374"/>
                  <a:gd name="T26" fmla="*/ 53205 w 462"/>
                  <a:gd name="T27" fmla="*/ 124526 h 374"/>
                  <a:gd name="T28" fmla="*/ 38004 w 462"/>
                  <a:gd name="T29" fmla="*/ 124526 h 374"/>
                  <a:gd name="T30" fmla="*/ 28774 w 462"/>
                  <a:gd name="T31" fmla="*/ 124526 h 374"/>
                  <a:gd name="T32" fmla="*/ 77093 w 462"/>
                  <a:gd name="T33" fmla="*/ 158487 h 374"/>
                  <a:gd name="T34" fmla="*/ 14116 w 462"/>
                  <a:gd name="T35" fmla="*/ 182206 h 374"/>
                  <a:gd name="T36" fmla="*/ 0 w 462"/>
                  <a:gd name="T37" fmla="*/ 182206 h 374"/>
                  <a:gd name="T38" fmla="*/ 77093 w 462"/>
                  <a:gd name="T39" fmla="*/ 201074 h 374"/>
                  <a:gd name="T40" fmla="*/ 221508 w 462"/>
                  <a:gd name="T41" fmla="*/ 57681 h 374"/>
                  <a:gd name="T42" fmla="*/ 221508 w 462"/>
                  <a:gd name="T43" fmla="*/ 52829 h 374"/>
                  <a:gd name="T44" fmla="*/ 250282 w 462"/>
                  <a:gd name="T45" fmla="*/ 24258 h 37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62" h="374">
                    <a:moveTo>
                      <a:pt x="461" y="45"/>
                    </a:moveTo>
                    <a:lnTo>
                      <a:pt x="461" y="45"/>
                    </a:lnTo>
                    <a:cubicBezTo>
                      <a:pt x="443" y="54"/>
                      <a:pt x="425" y="63"/>
                      <a:pt x="408" y="63"/>
                    </a:cubicBezTo>
                    <a:cubicBezTo>
                      <a:pt x="425" y="54"/>
                      <a:pt x="443" y="36"/>
                      <a:pt x="443" y="10"/>
                    </a:cubicBezTo>
                    <a:cubicBezTo>
                      <a:pt x="425" y="19"/>
                      <a:pt x="408" y="27"/>
                      <a:pt x="389" y="36"/>
                    </a:cubicBezTo>
                    <a:cubicBezTo>
                      <a:pt x="372" y="19"/>
                      <a:pt x="345" y="0"/>
                      <a:pt x="319" y="0"/>
                    </a:cubicBezTo>
                    <a:cubicBezTo>
                      <a:pt x="265" y="0"/>
                      <a:pt x="221" y="45"/>
                      <a:pt x="221" y="98"/>
                    </a:cubicBezTo>
                    <a:cubicBezTo>
                      <a:pt x="221" y="107"/>
                      <a:pt x="221" y="116"/>
                      <a:pt x="230" y="116"/>
                    </a:cubicBezTo>
                    <a:cubicBezTo>
                      <a:pt x="151" y="116"/>
                      <a:pt x="79" y="81"/>
                      <a:pt x="35" y="19"/>
                    </a:cubicBezTo>
                    <a:cubicBezTo>
                      <a:pt x="26" y="36"/>
                      <a:pt x="17" y="54"/>
                      <a:pt x="17" y="72"/>
                    </a:cubicBezTo>
                    <a:cubicBezTo>
                      <a:pt x="17" y="98"/>
                      <a:pt x="35" y="134"/>
                      <a:pt x="61" y="151"/>
                    </a:cubicBezTo>
                    <a:cubicBezTo>
                      <a:pt x="44" y="143"/>
                      <a:pt x="35" y="143"/>
                      <a:pt x="17" y="134"/>
                    </a:cubicBezTo>
                    <a:cubicBezTo>
                      <a:pt x="17" y="178"/>
                      <a:pt x="53" y="222"/>
                      <a:pt x="98" y="231"/>
                    </a:cubicBezTo>
                    <a:cubicBezTo>
                      <a:pt x="89" y="231"/>
                      <a:pt x="79" y="231"/>
                      <a:pt x="70" y="231"/>
                    </a:cubicBezTo>
                    <a:cubicBezTo>
                      <a:pt x="61" y="231"/>
                      <a:pt x="61" y="231"/>
                      <a:pt x="53" y="231"/>
                    </a:cubicBezTo>
                    <a:cubicBezTo>
                      <a:pt x="61" y="266"/>
                      <a:pt x="98" y="294"/>
                      <a:pt x="142" y="294"/>
                    </a:cubicBezTo>
                    <a:cubicBezTo>
                      <a:pt x="106" y="319"/>
                      <a:pt x="70" y="338"/>
                      <a:pt x="26" y="338"/>
                    </a:cubicBezTo>
                    <a:cubicBezTo>
                      <a:pt x="17" y="338"/>
                      <a:pt x="8" y="338"/>
                      <a:pt x="0" y="338"/>
                    </a:cubicBezTo>
                    <a:cubicBezTo>
                      <a:pt x="44" y="364"/>
                      <a:pt x="89" y="373"/>
                      <a:pt x="142" y="373"/>
                    </a:cubicBezTo>
                    <a:cubicBezTo>
                      <a:pt x="319" y="373"/>
                      <a:pt x="408" y="231"/>
                      <a:pt x="408" y="107"/>
                    </a:cubicBezTo>
                    <a:lnTo>
                      <a:pt x="408" y="98"/>
                    </a:lnTo>
                    <a:cubicBezTo>
                      <a:pt x="434" y="81"/>
                      <a:pt x="443" y="72"/>
                      <a:pt x="461" y="4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</p:grpSp>
      <p:sp>
        <p:nvSpPr>
          <p:cNvPr id="38" name="Rectangle: Rounded Corners 37"/>
          <p:cNvSpPr/>
          <p:nvPr userDrawn="1"/>
        </p:nvSpPr>
        <p:spPr>
          <a:xfrm rot="2700000" flipH="1">
            <a:off x="11207545" y="4393474"/>
            <a:ext cx="66130" cy="228016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: Rounded Corners 45"/>
          <p:cNvSpPr/>
          <p:nvPr userDrawn="1"/>
        </p:nvSpPr>
        <p:spPr>
          <a:xfrm rot="2700000" flipH="1">
            <a:off x="1440024" y="-754721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: Rounded Corners 46"/>
          <p:cNvSpPr/>
          <p:nvPr userDrawn="1"/>
        </p:nvSpPr>
        <p:spPr>
          <a:xfrm rot="2700000" flipH="1">
            <a:off x="451809" y="-689965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05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51" r:id="rId4"/>
    <p:sldLayoutId id="2147483652" r:id="rId5"/>
    <p:sldLayoutId id="2147483653" r:id="rId6"/>
    <p:sldLayoutId id="2147483655" r:id="rId7"/>
    <p:sldLayoutId id="2147483654" r:id="rId8"/>
    <p:sldLayoutId id="2147483656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68" r:id="rId19"/>
    <p:sldLayoutId id="2147483669" r:id="rId20"/>
    <p:sldLayoutId id="2147483671" r:id="rId21"/>
    <p:sldLayoutId id="2147483672" r:id="rId22"/>
    <p:sldLayoutId id="2147483673" r:id="rId23"/>
    <p:sldLayoutId id="2147483675" r:id="rId24"/>
    <p:sldLayoutId id="2147483676" r:id="rId25"/>
    <p:sldLayoutId id="2147483678" r:id="rId26"/>
    <p:sldLayoutId id="2147483677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87" y="2704565"/>
            <a:ext cx="8688475" cy="169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865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85919" y="2988919"/>
            <a:ext cx="1132331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      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биринчидан,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Ўзбекистон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Республикаси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Президенти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Администрацияси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Ijro.gov.uz»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тизимига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киритиш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учун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Адлия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вазирлигига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юборади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4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1315825" y="1488139"/>
            <a:ext cx="4378452" cy="535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204076" y="780894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9833898" y="1240377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751763" y="4577046"/>
            <a:ext cx="1115747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 </a:t>
            </a:r>
            <a:endParaRPr lang="uz-Cyrl-UZ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230319" y="1641286"/>
            <a:ext cx="949788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Қонунчилик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ҳужжатлари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топшириқлар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ижросини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таъминлашнинг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2-иловаларга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мувофиқ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қуйидаги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тартиби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жорий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этил</a:t>
            </a:r>
            <a:r>
              <a:rPr lang="uz-Cyrl-UZ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и:</a:t>
            </a:r>
            <a:endParaRPr lang="uz-Cyrl-UZ" sz="2400" b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9236FBC-D312-834D-A0D6-885120C31638}"/>
              </a:ext>
            </a:extLst>
          </p:cNvPr>
          <p:cNvSpPr/>
          <p:nvPr/>
        </p:nvSpPr>
        <p:spPr>
          <a:xfrm>
            <a:off x="471125" y="424907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endParaRPr lang="ru-RU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35" y="-17921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65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animBg="1"/>
      <p:bldP spid="11" grpId="0"/>
      <p:bldP spid="1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057741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9833898" y="1240377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1163424" y="1770308"/>
            <a:ext cx="7557243" cy="425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иккинчидан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Адлия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вазирлиги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Ijro.gov.uz»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олинадиган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мазкур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келиб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чиққан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ҳолда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бажариш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муддатларини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белгилайди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. Бунда,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Маҳкамаси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Ҳукумат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тизимидаги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давлат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бошқаруви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органлари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хўжалик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бирлашмалари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бошқа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ташкилотлар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ўзининг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аппаратида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келиб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чиққан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ҳолда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зарур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бўлганда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идораларни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белгилайди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ҳамда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олади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403E507-7991-E54D-9F41-FB57E1082132}"/>
              </a:ext>
            </a:extLst>
          </p:cNvPr>
          <p:cNvSpPr/>
          <p:nvPr/>
        </p:nvSpPr>
        <p:spPr>
          <a:xfrm>
            <a:off x="1006384" y="153578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72" y="-130972"/>
            <a:ext cx="2213673" cy="1421557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9059991" y="1290585"/>
            <a:ext cx="1547813" cy="51435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057741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10034557" y="1230865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Rectangle 30"/>
          <p:cNvSpPr/>
          <p:nvPr/>
        </p:nvSpPr>
        <p:spPr>
          <a:xfrm>
            <a:off x="689291" y="1653871"/>
            <a:ext cx="8278233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 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учинчидан,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давлат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органлари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ташкилотлари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маҳаллий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этувчи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ҳокимият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органлари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хўжалик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бирлашмалари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тўлиқ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вақтида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бажарилишини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таъминлайди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бу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ҳақда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Ijro.gov.uz»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белгиланган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шаклдаги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маълумотларни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403E507-7991-E54D-9F41-FB57E1082132}"/>
              </a:ext>
            </a:extLst>
          </p:cNvPr>
          <p:cNvSpPr/>
          <p:nvPr/>
        </p:nvSpPr>
        <p:spPr>
          <a:xfrm>
            <a:off x="1006384" y="153578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72" y="-130972"/>
            <a:ext cx="2213673" cy="1421557"/>
          </a:xfrm>
          <a:prstGeom prst="rect">
            <a:avLst/>
          </a:prstGeom>
        </p:spPr>
      </p:pic>
      <p:sp>
        <p:nvSpPr>
          <p:cNvPr id="9" name="Стрелка вниз 8"/>
          <p:cNvSpPr/>
          <p:nvPr/>
        </p:nvSpPr>
        <p:spPr>
          <a:xfrm>
            <a:off x="9236895" y="1290585"/>
            <a:ext cx="1547813" cy="51435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51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311384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95593" y="364513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9833898" y="1240377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809625" y="1448575"/>
            <a:ext cx="882521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тўртинчидан,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Адлия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вазирлиги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томонидан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Ijro.gov.uz»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маълумотлар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тўлиқлиги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ҳаққонийлигини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текширади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тасдиқлайди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ёки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қайта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ишлашга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жўнатади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шунингдек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ҳолати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тўғрисидаги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умумлаштирилган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маълумотларни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ойда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Маҳкамасига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киритиб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боради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35" y="-17921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2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311384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95593" y="364513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9833898" y="1240377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809626" y="1448575"/>
            <a:ext cx="8413506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бешинчидан,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Маҳкамаси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Ijro.gov.uz»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Ҳукумат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тизимидаги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давлат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бошқаруви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органлари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хўжалик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бирлашмалари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бошқа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ташкилотлар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томонидан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ҳамда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Адлия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вазирлиги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томонидан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текширилган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маълумотлар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тўлиқлиги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ҳаққонийлигини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текширади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тасдиқлайди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ёки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қайта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ишлашга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жўнатади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шунингдек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ойда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Раёсат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мажлисларида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натижадорлигини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танқидий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кўриб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чиқади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Ўзбекистон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Республикаси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Президенти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Администрациясига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тегишли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таклифлар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билан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биргаликда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умумлаштирилган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маълумот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35" y="-17921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311384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95593" y="364513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9833898" y="1240377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809626" y="1448575"/>
            <a:ext cx="8413506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олтинчидан,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Ҳисоб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палатаси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Ijro.gov.uz»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томонидан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киритилиб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Адлия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вазирлиги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Ҳукумат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томонидан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текширилган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маълумотлар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тўлиқлиги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ҳаққонийлигини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текширади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ечади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ёки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қайта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ишлашга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жўнатади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шунингдек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ҳолати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чоракда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Ўзбекистон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Республикаси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Президенти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Администрациясига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ахборот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киритиб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боради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35" y="-17921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311384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95593" y="364513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9833898" y="1240377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809626" y="1448575"/>
            <a:ext cx="8413506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еттинчидан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Ўзбекистон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Республикаси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Президенти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Администрацияси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ижросини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қилувчи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ташкилотлар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фаолиятини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мувофиқлаштиради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.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35" y="-17921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5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2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: Rounded Corners 4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Rectangle: Rounded Corners 4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: Rounded Corners 4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: Rounded Corners 4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: Rounded Corners 5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: Rounded Corners 5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54" name="Oval 5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57" name="Rectangle: Rounded Corners 5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9" name="Rectangle: Rounded Corners 58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: Rounded Corners 59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1" name="Rectangle: Rounded Corners 60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2" name="Rectangle: Rounded Corners 61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3" name="Rectangle: Rounded Corners 62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9" name="Rectangle: Rounded Corners 88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Rectangle: Rounded Corners 89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51139" y="1778175"/>
            <a:ext cx="11225130" cy="417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Қонунчилик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ҳужжатлари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топшириқларда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ижро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муддати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белгиланмаган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ёки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ижро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муддати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йил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ундан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ортиқ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этиб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белгиланган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топшириқларнинг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бажарилиши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бўйича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амалга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оширилган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ишлар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тўғрисидаги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маълумот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ҳар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ойда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масъул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ижрочилар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томонидан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«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Ijro.gov.uz»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тизимига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киритиб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борилади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uz-Cyrl-UZ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62" y="-198389"/>
            <a:ext cx="3043407" cy="19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48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2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: Rounded Corners 4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Rectangle: Rounded Corners 4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: Rounded Corners 4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: Rounded Corners 4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: Rounded Corners 5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: Rounded Corners 5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54" name="Oval 5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57" name="Rectangle: Rounded Corners 5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9" name="Rectangle: Rounded Corners 58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: Rounded Corners 59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1" name="Rectangle: Rounded Corners 60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2" name="Rectangle: Rounded Corners 61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3" name="Rectangle: Rounded Corners 62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9" name="Rectangle: Rounded Corners 88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Rectangle: Rounded Corners 89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51139" y="1778175"/>
            <a:ext cx="11225130" cy="417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Ўзбекистон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Президентининг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фармон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қарор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фармойиш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топшириқларида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белгиланган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ижро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муддатлари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фақатгина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Адлия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вазирлиги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зарур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ҳолларда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Вазирлар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Маҳкамаси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томонидан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кўриб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чиқилиб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Ҳисоб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палатаси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хулосаси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олинган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таклифлар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асосида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ҳамда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Ўзбекистон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Республикаси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Президенти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рухсати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билан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узайтирилади</a:t>
            </a:r>
            <a:endParaRPr lang="uz-Cyrl-UZ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62" y="-198389"/>
            <a:ext cx="3043407" cy="19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86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3689917" y="4558742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69552" y="1751104"/>
            <a:ext cx="7819183" cy="2417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z-Cyrl-UZ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Эътиборингиз учун раҳмат</a:t>
            </a:r>
            <a:endParaRPr lang="uz-Cyrl-UZ" sz="6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54089" y="214444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0" name="Freeform: Shape 8"/>
          <p:cNvSpPr/>
          <p:nvPr/>
        </p:nvSpPr>
        <p:spPr>
          <a:xfrm>
            <a:off x="9833898" y="1240377"/>
            <a:ext cx="2126359" cy="1946300"/>
          </a:xfrm>
          <a:custGeom>
            <a:avLst/>
            <a:gdLst>
              <a:gd name="connsiteX0" fmla="*/ 838989 w 2126359"/>
              <a:gd name="connsiteY0" fmla="*/ 0 h 1946300"/>
              <a:gd name="connsiteX1" fmla="*/ 1009701 w 2126359"/>
              <a:gd name="connsiteY1" fmla="*/ 81883 h 1946300"/>
              <a:gd name="connsiteX2" fmla="*/ 2126359 w 2126359"/>
              <a:gd name="connsiteY2" fmla="*/ 1939128 h 1946300"/>
              <a:gd name="connsiteX3" fmla="*/ 1107657 w 2126359"/>
              <a:gd name="connsiteY3" fmla="*/ 1946300 h 1946300"/>
              <a:gd name="connsiteX4" fmla="*/ 1085910 w 2126359"/>
              <a:gd name="connsiteY4" fmla="*/ 1730589 h 1946300"/>
              <a:gd name="connsiteX5" fmla="*/ 222891 w 2126359"/>
              <a:gd name="connsiteY5" fmla="*/ 867570 h 1946300"/>
              <a:gd name="connsiteX6" fmla="*/ 0 w 2126359"/>
              <a:gd name="connsiteY6" fmla="*/ 845101 h 1946300"/>
              <a:gd name="connsiteX7" fmla="*/ 4 w 2126359"/>
              <a:gd name="connsiteY7" fmla="*/ 838986 h 19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6359" h="1946300">
                <a:moveTo>
                  <a:pt x="838989" y="0"/>
                </a:moveTo>
                <a:lnTo>
                  <a:pt x="1009701" y="81883"/>
                </a:lnTo>
                <a:cubicBezTo>
                  <a:pt x="1670319" y="439117"/>
                  <a:pt x="2120704" y="1135860"/>
                  <a:pt x="2126359" y="1939128"/>
                </a:cubicBezTo>
                <a:lnTo>
                  <a:pt x="1107657" y="1946300"/>
                </a:lnTo>
                <a:lnTo>
                  <a:pt x="1085910" y="1730589"/>
                </a:lnTo>
                <a:cubicBezTo>
                  <a:pt x="997268" y="1297404"/>
                  <a:pt x="656077" y="956214"/>
                  <a:pt x="222891" y="867570"/>
                </a:cubicBezTo>
                <a:lnTo>
                  <a:pt x="0" y="845101"/>
                </a:lnTo>
                <a:lnTo>
                  <a:pt x="4" y="838986"/>
                </a:lnTo>
                <a:close/>
              </a:path>
            </a:pathLst>
          </a:cu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0"/>
            <a:ext cx="2014525" cy="639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39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2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: Rounded Corners 4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Rectangle: Rounded Corners 4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: Rounded Corners 4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: Rounded Corners 4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: Rounded Corners 5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: Rounded Corners 5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54" name="Oval 5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57" name="Rectangle: Rounded Corners 5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9" name="Rectangle: Rounded Corners 58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: Rounded Corners 59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1" name="Rectangle: Rounded Corners 60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2" name="Rectangle: Rounded Corners 61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3" name="Rectangle: Rounded Corners 62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9" name="Rectangle: Rounded Corners 88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Rectangle: Rounded Corners 89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51139" y="1778175"/>
            <a:ext cx="1122513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z-Cyrl-UZ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Ўзбекистон Республикаси Президентининг </a:t>
            </a:r>
            <a:r>
              <a:rPr lang="uz-Cyrl-U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uz-Cyrl-U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uz-Cyrl-U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2021 </a:t>
            </a:r>
            <a:r>
              <a:rPr lang="uz-Cyrl-UZ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йил </a:t>
            </a:r>
            <a:r>
              <a:rPr lang="uz-Cyrl-U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</a:t>
            </a:r>
            <a:r>
              <a:rPr lang="uz-Cyrl-UZ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февралдаги ПФ-6166-сон “Қонунчилик ҳужжатлари ижросини самарали ташкил этишда давлат бошқаруви органлари ва маҳаллий ижро этувчи ҳокимият органлари раҳбарларининг шахсий жавобгарлигини кучайтиришга доир қўшимча </a:t>
            </a:r>
            <a:r>
              <a:rPr lang="uz-Cyrl-U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чора-тадбирлар </a:t>
            </a:r>
            <a:r>
              <a:rPr lang="uz-Cyrl-UZ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тўғрисида”ги </a:t>
            </a:r>
            <a:r>
              <a:rPr lang="uz-Cyrl-UZ" sz="3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Фармони </a:t>
            </a:r>
            <a:r>
              <a:rPr lang="uz-Cyrl-UZ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қабул қилинди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62" y="-198389"/>
            <a:ext cx="3043407" cy="19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5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Rectangle: Rounded Corners 4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: Rounded Corners 4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: Rounded Corners 4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: Rounded Corners 5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: Rounded Corners 5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54" name="Oval 5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57" name="Rectangle: Rounded Corners 5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9" name="Rectangle: Rounded Corners 58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: Rounded Corners 59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1" name="Rectangle: Rounded Corners 60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2" name="Rectangle: Rounded Corners 61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3" name="Rectangle: Rounded Corners 62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9" name="Rectangle: Rounded Corners 88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Rectangle: Rounded Corners 89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-26265" y="165099"/>
            <a:ext cx="12192000" cy="5847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z-Cyrl-UZ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Фармонга мувофиқ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8960" y="1508374"/>
            <a:ext cx="530067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Вазирликлар, давлат қўмиталари раислари, Қорақалпоғистон Республикаси Вазирлар Кенгаши Раиси, вилоятлар, туман ва шаҳарлар ҳокимлари белгиланган талабларнинг </a:t>
            </a:r>
            <a:r>
              <a:rPr lang="uz-Cyrl-UZ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сўзсиз</a:t>
            </a:r>
            <a: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Cyrl-UZ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 вақтида</a:t>
            </a:r>
            <a: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 </a:t>
            </a:r>
            <a:r>
              <a:rPr lang="uz-Cyrl-UZ" sz="2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натижали</a:t>
            </a:r>
            <a: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бажарилиши учун </a:t>
            </a:r>
          </a:p>
          <a:p>
            <a:pPr algn="ctr" eaLnBrk="1" hangingPunct="1">
              <a:defRPr/>
            </a:pPr>
            <a:r>
              <a:rPr lang="uz-Cyrl-UZ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шахсан </a:t>
            </a:r>
            <a:r>
              <a:rPr lang="uz-Cyrl-UZ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жавобгарлиги белгиланди</a:t>
            </a:r>
            <a:endParaRPr lang="ru-RU" sz="2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18425" y="1113486"/>
            <a:ext cx="4414465" cy="371354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0471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85919" y="2988919"/>
            <a:ext cx="113233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      </a:t>
            </a:r>
            <a:r>
              <a:rPr lang="ru-RU" sz="2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биринчидан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,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лойиҳалари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тайёрланиши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устидан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шахсий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этиш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уларнинг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пухта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иқтисодий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молиявий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ҳуқуқий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экспертизадан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ўтказилишини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ваколатли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давлат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бошқаруви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органларида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</a:b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вақтида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келишилишини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шунингдек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Ўзбекистон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Республикаси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Президенти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Администрацияси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бўлинмаларида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Бош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вазир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ўринбосарлари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ҳузурида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ҳимоя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қилинишини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таъминлаш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uz-Cyrl-UZ" sz="24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1315825" y="1488139"/>
            <a:ext cx="4378452" cy="5353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204076" y="780894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1" name="Rectangle 30"/>
          <p:cNvSpPr/>
          <p:nvPr/>
        </p:nvSpPr>
        <p:spPr>
          <a:xfrm>
            <a:off x="751763" y="4577046"/>
            <a:ext cx="1115747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 </a:t>
            </a:r>
            <a:endParaRPr lang="uz-Cyrl-UZ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230319" y="1641286"/>
            <a:ext cx="11323318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Мазкур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Фармон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ижро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интизомини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мустаҳкамлаш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бўйича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бешта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устувор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вазифалар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белгилаб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берилган</a:t>
            </a:r>
            <a:r>
              <a:rPr lang="ru-RU" sz="28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z-Cyrl-UZ" sz="2800" b="1" dirty="0">
              <a:solidFill>
                <a:schemeClr val="bg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9236FBC-D312-834D-A0D6-885120C31638}"/>
              </a:ext>
            </a:extLst>
          </p:cNvPr>
          <p:cNvSpPr/>
          <p:nvPr/>
        </p:nvSpPr>
        <p:spPr>
          <a:xfrm>
            <a:off x="751763" y="393874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endParaRPr lang="ru-RU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35" y="-17921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1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 animBg="1"/>
      <p:bldP spid="11" grpId="0"/>
      <p:bldP spid="1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057741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1" name="Rectangle 30"/>
          <p:cNvSpPr/>
          <p:nvPr/>
        </p:nvSpPr>
        <p:spPr>
          <a:xfrm>
            <a:off x="1163424" y="1770308"/>
            <a:ext cx="7557243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иккинчидан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ижрочиларга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тезкор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етказилиши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шу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жумладан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уларда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қўйилган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моҳияти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аҳамияти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кенг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жамоатчилик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аҳоли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ўртасида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тушунтирилиши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бандлари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аниқ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механизмлар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муддатлар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масъуллар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белгиланиши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йўл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хариталари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» (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ҳаракат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режалари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)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вақтида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ишлаб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чиқилиши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устидан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шахсий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таъминлаш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403E507-7991-E54D-9F41-FB57E1082132}"/>
              </a:ext>
            </a:extLst>
          </p:cNvPr>
          <p:cNvSpPr/>
          <p:nvPr/>
        </p:nvSpPr>
        <p:spPr>
          <a:xfrm>
            <a:off x="1163424" y="311856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72" y="-130972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1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1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057741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14" name="Rectangle 30"/>
          <p:cNvSpPr/>
          <p:nvPr/>
        </p:nvSpPr>
        <p:spPr>
          <a:xfrm>
            <a:off x="689291" y="1230865"/>
            <a:ext cx="8234575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 </a:t>
            </a:r>
            <a:r>
              <a:rPr lang="ru-RU" sz="2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учинчидан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амалда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назорат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қилинишини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шахсан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этиш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бунда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марказий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аппаратларда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тармоқ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ҳудудий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давлат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бошқаруви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органларининг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ўрта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қуйи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бўғинларида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ишларнинг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реал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ҳолатини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танқидий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ўрганишга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эришилган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пировард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натижаларга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камчиликлар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муаммоларнинг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сабабларига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фойдаланилмаган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захираларга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шунингдек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давлат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бошқаруви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органлари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ҳокимликларнинг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этиладиган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электрон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маълумотлар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базаси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асосида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«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Ijro.gov.uz»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идоралараро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ягона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электрон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вақтида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ҳисобот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берилишига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алоҳида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эътибор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қаратиш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403E507-7991-E54D-9F41-FB57E1082132}"/>
              </a:ext>
            </a:extLst>
          </p:cNvPr>
          <p:cNvSpPr/>
          <p:nvPr/>
        </p:nvSpPr>
        <p:spPr>
          <a:xfrm>
            <a:off x="1006384" y="153578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72" y="-130972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8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/>
          <p:cNvSpPr/>
          <p:nvPr/>
        </p:nvSpPr>
        <p:spPr>
          <a:xfrm>
            <a:off x="2196005" y="1311384"/>
            <a:ext cx="4378452" cy="5353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54000" dist="63500" dir="5400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95593" y="364513"/>
            <a:ext cx="6579276" cy="978729"/>
          </a:xfrm>
          <a:prstGeom prst="rect">
            <a:avLst/>
          </a:prstGeom>
          <a:solidFill>
            <a:schemeClr val="tx2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интизомини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мустаҳкамлаш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устувор</a:t>
            </a:r>
            <a:r>
              <a:rPr lang="ru-RU" sz="2400" b="1" dirty="0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</a:t>
            </a:r>
            <a:endParaRPr lang="uz-Cyrl-UZ" sz="2400" b="1" dirty="0">
              <a:solidFill>
                <a:schemeClr val="bg1"/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Text Placeholder 21"/>
          <p:cNvSpPr txBox="1">
            <a:spLocks/>
          </p:cNvSpPr>
          <p:nvPr/>
        </p:nvSpPr>
        <p:spPr>
          <a:xfrm>
            <a:off x="1315825" y="536177"/>
            <a:ext cx="3719966" cy="13893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Neue medium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z-Cyrl-UZ" dirty="0"/>
          </a:p>
        </p:txBody>
      </p:sp>
      <p:sp>
        <p:nvSpPr>
          <p:cNvPr id="9" name="Rectangle 30"/>
          <p:cNvSpPr/>
          <p:nvPr/>
        </p:nvSpPr>
        <p:spPr>
          <a:xfrm>
            <a:off x="740420" y="3871129"/>
            <a:ext cx="11088268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бешинчидан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,</a:t>
            </a: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вақтида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тўлиқ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натижали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ижро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этилиши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шахсан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танқидий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таҳлил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қилинишини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таъминлаш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олдинга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қўйилган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вазифаларни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амалга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ошириш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мўлжалланган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мақсадларга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эришиш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Иқтисодиёт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тармоқлари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ижтимоий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соҳани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шунингдек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ҳудудларни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ривожлантиришда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Ўзбекистон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Республикаси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Президенти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Ҳукумати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қарорларини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талаб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этадиган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муаммоли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масалалар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бўйича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томонлама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асосланган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таклифлар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ишлаб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чиқиш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киритиш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.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678056" y="1469589"/>
            <a:ext cx="1115063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    </a:t>
            </a:r>
            <a:r>
              <a:rPr lang="ru-RU" sz="2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тўртинчидан</a:t>
            </a:r>
            <a:r>
              <a:rPr lang="ru-RU" sz="2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 medium" panose="00000400000000000000" pitchFamily="2" charset="0"/>
                <a:cs typeface="Segoe UI" panose="020B0502040204020203" pitchFamily="34" charset="0"/>
              </a:rPr>
              <a:t>,</a:t>
            </a:r>
            <a:r>
              <a:rPr lang="ru-RU" sz="2000" dirty="0">
                <a:solidFill>
                  <a:schemeClr val="bg2"/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қонунчилик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ҳужжатлари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топшириқларнинг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моҳияти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аҳамиятини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ҳамда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амалга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ошириш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юзасидан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қабул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қилинаётган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чора-тадбирларни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тушунтириш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мақсадида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оммавий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ахборот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воситаларида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шахсий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фикр-мулоҳазаларини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билдириш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жамоат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ташкилотлари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ва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маҳаллаларда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учрашувлар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ўтказиш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шунингдек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,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ҳокимларнинг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халқ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депутатлари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Кенгашлари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сессияларида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ҳисобот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бериш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амалиётини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жорий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этиш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;</a:t>
            </a:r>
            <a:endParaRPr lang="uz-Cyrl-UZ" sz="2000" b="1" dirty="0">
              <a:solidFill>
                <a:schemeClr val="accent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835" y="-17921"/>
            <a:ext cx="2213673" cy="1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9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2" y="0"/>
            <a:ext cx="12192000" cy="6858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: Rounded Corners 46"/>
          <p:cNvSpPr/>
          <p:nvPr/>
        </p:nvSpPr>
        <p:spPr>
          <a:xfrm rot="2700000">
            <a:off x="-59091" y="5630552"/>
            <a:ext cx="101600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Rectangle: Rounded Corners 47"/>
          <p:cNvSpPr/>
          <p:nvPr/>
        </p:nvSpPr>
        <p:spPr>
          <a:xfrm rot="2700000" flipH="1">
            <a:off x="253214" y="5169707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Rectangle: Rounded Corners 48"/>
          <p:cNvSpPr/>
          <p:nvPr/>
        </p:nvSpPr>
        <p:spPr>
          <a:xfrm rot="2700000" flipH="1">
            <a:off x="2316474" y="4352866"/>
            <a:ext cx="45719" cy="2004557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0" name="Rectangle: Rounded Corners 49"/>
          <p:cNvSpPr/>
          <p:nvPr/>
        </p:nvSpPr>
        <p:spPr>
          <a:xfrm rot="2700000" flipH="1">
            <a:off x="7578004" y="4063217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1" name="Rectangle: Rounded Corners 50"/>
          <p:cNvSpPr/>
          <p:nvPr/>
        </p:nvSpPr>
        <p:spPr>
          <a:xfrm rot="2700000">
            <a:off x="10540832" y="-2630215"/>
            <a:ext cx="1016000" cy="561702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Rectangle: Rounded Corners 51"/>
          <p:cNvSpPr/>
          <p:nvPr/>
        </p:nvSpPr>
        <p:spPr>
          <a:xfrm rot="2700000">
            <a:off x="11095057" y="620978"/>
            <a:ext cx="695083" cy="152637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3" name="Group 52"/>
          <p:cNvGrpSpPr/>
          <p:nvPr/>
        </p:nvGrpSpPr>
        <p:grpSpPr>
          <a:xfrm>
            <a:off x="10896101" y="831111"/>
            <a:ext cx="1092994" cy="1106107"/>
            <a:chOff x="9789319" y="1181099"/>
            <a:chExt cx="1092994" cy="1106107"/>
          </a:xfrm>
        </p:grpSpPr>
        <p:sp>
          <p:nvSpPr>
            <p:cNvPr id="54" name="Oval 53"/>
            <p:cNvSpPr/>
            <p:nvPr/>
          </p:nvSpPr>
          <p:spPr>
            <a:xfrm>
              <a:off x="10365582" y="1181099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Oval 54"/>
            <p:cNvSpPr/>
            <p:nvPr/>
          </p:nvSpPr>
          <p:spPr>
            <a:xfrm>
              <a:off x="9789319" y="1770475"/>
              <a:ext cx="516731" cy="5167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644962" y="-1805690"/>
            <a:ext cx="15523628" cy="7372314"/>
            <a:chOff x="-644962" y="-1805690"/>
            <a:chExt cx="15523628" cy="7372314"/>
          </a:xfrm>
        </p:grpSpPr>
        <p:sp>
          <p:nvSpPr>
            <p:cNvPr id="57" name="Rectangle: Rounded Corners 56"/>
            <p:cNvSpPr/>
            <p:nvPr/>
          </p:nvSpPr>
          <p:spPr>
            <a:xfrm rot="2700000">
              <a:off x="11562152" y="-3645270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8" name="Rectangle: Rounded Corners 57"/>
            <p:cNvSpPr/>
            <p:nvPr/>
          </p:nvSpPr>
          <p:spPr>
            <a:xfrm rot="2700000">
              <a:off x="10580305" y="-4106204"/>
              <a:ext cx="1016000" cy="56170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9" name="Rectangle: Rounded Corners 58"/>
            <p:cNvSpPr/>
            <p:nvPr/>
          </p:nvSpPr>
          <p:spPr>
            <a:xfrm rot="2700000" flipH="1">
              <a:off x="9656665" y="2296495"/>
              <a:ext cx="184279" cy="383177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: Rounded Corners 59"/>
            <p:cNvSpPr/>
            <p:nvPr/>
          </p:nvSpPr>
          <p:spPr>
            <a:xfrm rot="2700000">
              <a:off x="7063233" y="373967"/>
              <a:ext cx="550790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1" name="Rectangle: Rounded Corners 60"/>
            <p:cNvSpPr/>
            <p:nvPr/>
          </p:nvSpPr>
          <p:spPr>
            <a:xfrm rot="2700000">
              <a:off x="7552981" y="-744033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2" name="Rectangle: Rounded Corners 61"/>
            <p:cNvSpPr/>
            <p:nvPr/>
          </p:nvSpPr>
          <p:spPr>
            <a:xfrm rot="2700000">
              <a:off x="2300396" y="-937515"/>
              <a:ext cx="350766" cy="16705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63" name="Rectangle: Rounded Corners 62"/>
            <p:cNvSpPr/>
            <p:nvPr/>
          </p:nvSpPr>
          <p:spPr>
            <a:xfrm rot="2700000">
              <a:off x="887945" y="-1179708"/>
              <a:ext cx="764930" cy="264436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89" name="Rectangle: Rounded Corners 88"/>
            <p:cNvSpPr/>
            <p:nvPr/>
          </p:nvSpPr>
          <p:spPr>
            <a:xfrm rot="2700000" flipH="1">
              <a:off x="625789" y="-228792"/>
              <a:ext cx="50701" cy="259220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Rectangle: Rounded Corners 89"/>
            <p:cNvSpPr/>
            <p:nvPr/>
          </p:nvSpPr>
          <p:spPr>
            <a:xfrm rot="2700000" flipH="1">
              <a:off x="11207545" y="4393474"/>
              <a:ext cx="66130" cy="228016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51139" y="1778175"/>
            <a:ext cx="11225130" cy="358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Ўзбекистон Республикаси Президентининг 2021 йил 31 майдаги «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ijro.gov.uz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ижро интизоми идоралараро ягона электрон тизими самарали фаолият кўрсатишини таъминлашга қаратилган қўшимча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чора-тадбирлар тўғрисида»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ПҚ-5132-сон қарори</a:t>
            </a:r>
            <a:endParaRPr lang="uz-Cyrl-UZ" sz="3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62" y="-198389"/>
            <a:ext cx="3043407" cy="19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84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/>
          <p:cNvSpPr/>
          <p:nvPr/>
        </p:nvSpPr>
        <p:spPr>
          <a:xfrm>
            <a:off x="5480574" y="1362287"/>
            <a:ext cx="767030" cy="11923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Прямоугольник 7"/>
          <p:cNvSpPr/>
          <p:nvPr/>
        </p:nvSpPr>
        <p:spPr>
          <a:xfrm>
            <a:off x="424009" y="1014624"/>
            <a:ext cx="662915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“Ijro.gov.uz”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</a:br>
            <a:r>
              <a:rPr lang="uz-Cyrl-UZ" sz="4000" b="1" dirty="0">
                <a:solidFill>
                  <a:schemeClr val="tx2">
                    <a:lumMod val="50000"/>
                  </a:schemeClr>
                </a:solidFill>
                <a:latin typeface="HelveticaNeue medium" panose="00000400000000000000" pitchFamily="2" charset="0"/>
                <a:cs typeface="Segoe UI" panose="020B0502040204020203" pitchFamily="34" charset="0"/>
              </a:rPr>
              <a:t>тизими орқали қонунчилик ҳужжатлари ва топшириқлар ижросини назорат қилишнинг мутлақо янги тизими жорий қилинди</a:t>
            </a:r>
          </a:p>
          <a:p>
            <a:pPr algn="ctr"/>
            <a:endParaRPr lang="uz-Cyrl-UZ" sz="500" b="1" dirty="0">
              <a:solidFill>
                <a:schemeClr val="tx2">
                  <a:lumMod val="50000"/>
                </a:schemeClr>
              </a:solidFill>
              <a:latin typeface="HelveticaNeue medium" panose="000004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9" name="Freeform: Shape 5"/>
          <p:cNvSpPr/>
          <p:nvPr/>
        </p:nvSpPr>
        <p:spPr>
          <a:xfrm rot="18900000" flipH="1">
            <a:off x="6345206" y="3439660"/>
            <a:ext cx="6279749" cy="3157325"/>
          </a:xfrm>
          <a:custGeom>
            <a:avLst/>
            <a:gdLst>
              <a:gd name="connsiteX0" fmla="*/ 486951 w 3100723"/>
              <a:gd name="connsiteY0" fmla="*/ 463834 h 1558978"/>
              <a:gd name="connsiteX1" fmla="*/ 802606 w 3100723"/>
              <a:gd name="connsiteY1" fmla="*/ 333085 h 1558978"/>
              <a:gd name="connsiteX2" fmla="*/ 2298116 w 3100723"/>
              <a:gd name="connsiteY2" fmla="*/ 333085 h 1558978"/>
              <a:gd name="connsiteX3" fmla="*/ 2744519 w 3100723"/>
              <a:gd name="connsiteY3" fmla="*/ 779488 h 1558978"/>
              <a:gd name="connsiteX4" fmla="*/ 2298116 w 3100723"/>
              <a:gd name="connsiteY4" fmla="*/ 1225891 h 1558978"/>
              <a:gd name="connsiteX5" fmla="*/ 802606 w 3100723"/>
              <a:gd name="connsiteY5" fmla="*/ 1225891 h 1558978"/>
              <a:gd name="connsiteX6" fmla="*/ 356203 w 3100723"/>
              <a:gd name="connsiteY6" fmla="*/ 779488 h 1558978"/>
              <a:gd name="connsiteX7" fmla="*/ 486951 w 3100723"/>
              <a:gd name="connsiteY7" fmla="*/ 463834 h 1558978"/>
              <a:gd name="connsiteX8" fmla="*/ 0 w 3100723"/>
              <a:gd name="connsiteY8" fmla="*/ 779488 h 1558978"/>
              <a:gd name="connsiteX9" fmla="*/ 0 w 3100723"/>
              <a:gd name="connsiteY9" fmla="*/ 779489 h 1558978"/>
              <a:gd name="connsiteX10" fmla="*/ 0 w 3100723"/>
              <a:gd name="connsiteY10" fmla="*/ 779488 h 1558978"/>
              <a:gd name="connsiteX11" fmla="*/ 228307 w 3100723"/>
              <a:gd name="connsiteY11" fmla="*/ 228307 h 1558978"/>
              <a:gd name="connsiteX12" fmla="*/ 15836 w 3100723"/>
              <a:gd name="connsiteY12" fmla="*/ 622395 h 1558978"/>
              <a:gd name="connsiteX13" fmla="*/ 0 w 3100723"/>
              <a:gd name="connsiteY13" fmla="*/ 779488 h 1558978"/>
              <a:gd name="connsiteX14" fmla="*/ 15836 w 3100723"/>
              <a:gd name="connsiteY14" fmla="*/ 936582 h 1558978"/>
              <a:gd name="connsiteX15" fmla="*/ 779489 w 3100723"/>
              <a:gd name="connsiteY15" fmla="*/ 1558977 h 1558978"/>
              <a:gd name="connsiteX16" fmla="*/ 2321233 w 3100723"/>
              <a:gd name="connsiteY16" fmla="*/ 1558978 h 1558978"/>
              <a:gd name="connsiteX17" fmla="*/ 3100722 w 3100723"/>
              <a:gd name="connsiteY17" fmla="*/ 779489 h 1558978"/>
              <a:gd name="connsiteX18" fmla="*/ 3100723 w 3100723"/>
              <a:gd name="connsiteY18" fmla="*/ 779489 h 1558978"/>
              <a:gd name="connsiteX19" fmla="*/ 2321234 w 3100723"/>
              <a:gd name="connsiteY19" fmla="*/ 0 h 1558978"/>
              <a:gd name="connsiteX20" fmla="*/ 779489 w 3100723"/>
              <a:gd name="connsiteY20" fmla="*/ 0 h 1558978"/>
              <a:gd name="connsiteX21" fmla="*/ 228307 w 3100723"/>
              <a:gd name="connsiteY21" fmla="*/ 228307 h 15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00723" h="1558978">
                <a:moveTo>
                  <a:pt x="486951" y="463834"/>
                </a:moveTo>
                <a:cubicBezTo>
                  <a:pt x="567734" y="383050"/>
                  <a:pt x="679335" y="333085"/>
                  <a:pt x="802606" y="333085"/>
                </a:cubicBezTo>
                <a:lnTo>
                  <a:pt x="2298116" y="333085"/>
                </a:lnTo>
                <a:cubicBezTo>
                  <a:pt x="2544658" y="333085"/>
                  <a:pt x="2744519" y="532946"/>
                  <a:pt x="2744519" y="779488"/>
                </a:cubicBezTo>
                <a:cubicBezTo>
                  <a:pt x="2744519" y="1026030"/>
                  <a:pt x="2544658" y="1225891"/>
                  <a:pt x="2298116" y="1225891"/>
                </a:cubicBezTo>
                <a:lnTo>
                  <a:pt x="802606" y="1225891"/>
                </a:lnTo>
                <a:cubicBezTo>
                  <a:pt x="556064" y="1225891"/>
                  <a:pt x="356203" y="1026030"/>
                  <a:pt x="356203" y="779488"/>
                </a:cubicBezTo>
                <a:cubicBezTo>
                  <a:pt x="356203" y="656217"/>
                  <a:pt x="406168" y="544616"/>
                  <a:pt x="486951" y="463834"/>
                </a:cubicBezTo>
                <a:close/>
                <a:moveTo>
                  <a:pt x="0" y="779488"/>
                </a:moveTo>
                <a:lnTo>
                  <a:pt x="0" y="779489"/>
                </a:lnTo>
                <a:lnTo>
                  <a:pt x="0" y="779488"/>
                </a:lnTo>
                <a:close/>
                <a:moveTo>
                  <a:pt x="228307" y="228307"/>
                </a:moveTo>
                <a:cubicBezTo>
                  <a:pt x="122512" y="334102"/>
                  <a:pt x="46987" y="470166"/>
                  <a:pt x="15836" y="622395"/>
                </a:cubicBezTo>
                <a:lnTo>
                  <a:pt x="0" y="779488"/>
                </a:lnTo>
                <a:lnTo>
                  <a:pt x="15836" y="936582"/>
                </a:lnTo>
                <a:cubicBezTo>
                  <a:pt x="88521" y="1291782"/>
                  <a:pt x="402802" y="1558977"/>
                  <a:pt x="779489" y="1558977"/>
                </a:cubicBezTo>
                <a:lnTo>
                  <a:pt x="2321233" y="1558978"/>
                </a:lnTo>
                <a:cubicBezTo>
                  <a:pt x="2751733" y="1558978"/>
                  <a:pt x="3100722" y="1209989"/>
                  <a:pt x="3100722" y="779489"/>
                </a:cubicBezTo>
                <a:lnTo>
                  <a:pt x="3100723" y="779489"/>
                </a:lnTo>
                <a:cubicBezTo>
                  <a:pt x="3100723" y="348989"/>
                  <a:pt x="2751734" y="0"/>
                  <a:pt x="2321234" y="0"/>
                </a:cubicBezTo>
                <a:lnTo>
                  <a:pt x="779489" y="0"/>
                </a:lnTo>
                <a:cubicBezTo>
                  <a:pt x="564239" y="0"/>
                  <a:pt x="369367" y="87247"/>
                  <a:pt x="228307" y="22830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2" name="Freeform 9"/>
          <p:cNvSpPr>
            <a:spLocks noEditPoints="1"/>
          </p:cNvSpPr>
          <p:nvPr/>
        </p:nvSpPr>
        <p:spPr bwMode="auto">
          <a:xfrm>
            <a:off x="6754823" y="1386040"/>
            <a:ext cx="4923379" cy="2455025"/>
          </a:xfrm>
          <a:custGeom>
            <a:avLst/>
            <a:gdLst>
              <a:gd name="T0" fmla="*/ 2724 w 2812"/>
              <a:gd name="T1" fmla="*/ 330 h 1402"/>
              <a:gd name="T2" fmla="*/ 2706 w 2812"/>
              <a:gd name="T3" fmla="*/ 1262 h 1402"/>
              <a:gd name="T4" fmla="*/ 2654 w 2812"/>
              <a:gd name="T5" fmla="*/ 1311 h 1402"/>
              <a:gd name="T6" fmla="*/ 2644 w 2812"/>
              <a:gd name="T7" fmla="*/ 250 h 1402"/>
              <a:gd name="T8" fmla="*/ 2597 w 2812"/>
              <a:gd name="T9" fmla="*/ 253 h 1402"/>
              <a:gd name="T10" fmla="*/ 2567 w 2812"/>
              <a:gd name="T11" fmla="*/ 240 h 1402"/>
              <a:gd name="T12" fmla="*/ 2554 w 2812"/>
              <a:gd name="T13" fmla="*/ 983 h 1402"/>
              <a:gd name="T14" fmla="*/ 2525 w 2812"/>
              <a:gd name="T15" fmla="*/ 227 h 1402"/>
              <a:gd name="T16" fmla="*/ 2481 w 2812"/>
              <a:gd name="T17" fmla="*/ 215 h 1402"/>
              <a:gd name="T18" fmla="*/ 2448 w 2812"/>
              <a:gd name="T19" fmla="*/ 502 h 1402"/>
              <a:gd name="T20" fmla="*/ 2437 w 2812"/>
              <a:gd name="T21" fmla="*/ 179 h 1402"/>
              <a:gd name="T22" fmla="*/ 2448 w 2812"/>
              <a:gd name="T23" fmla="*/ 946 h 1402"/>
              <a:gd name="T24" fmla="*/ 2409 w 2812"/>
              <a:gd name="T25" fmla="*/ 520 h 1402"/>
              <a:gd name="T26" fmla="*/ 2373 w 2812"/>
              <a:gd name="T27" fmla="*/ 556 h 1402"/>
              <a:gd name="T28" fmla="*/ 2373 w 2812"/>
              <a:gd name="T29" fmla="*/ 1190 h 1402"/>
              <a:gd name="T30" fmla="*/ 2330 w 2812"/>
              <a:gd name="T31" fmla="*/ 205 h 1402"/>
              <a:gd name="T32" fmla="*/ 2319 w 2812"/>
              <a:gd name="T33" fmla="*/ 205 h 1402"/>
              <a:gd name="T34" fmla="*/ 2298 w 2812"/>
              <a:gd name="T35" fmla="*/ 872 h 1402"/>
              <a:gd name="T36" fmla="*/ 2276 w 2812"/>
              <a:gd name="T37" fmla="*/ 688 h 1402"/>
              <a:gd name="T38" fmla="*/ 2190 w 2812"/>
              <a:gd name="T39" fmla="*/ 976 h 1402"/>
              <a:gd name="T40" fmla="*/ 2190 w 2812"/>
              <a:gd name="T41" fmla="*/ 143 h 1402"/>
              <a:gd name="T42" fmla="*/ 2123 w 2812"/>
              <a:gd name="T43" fmla="*/ 146 h 1402"/>
              <a:gd name="T44" fmla="*/ 2063 w 2812"/>
              <a:gd name="T45" fmla="*/ 151 h 1402"/>
              <a:gd name="T46" fmla="*/ 1913 w 2812"/>
              <a:gd name="T47" fmla="*/ 890 h 1402"/>
              <a:gd name="T48" fmla="*/ 1908 w 2812"/>
              <a:gd name="T49" fmla="*/ 868 h 1402"/>
              <a:gd name="T50" fmla="*/ 1903 w 2812"/>
              <a:gd name="T51" fmla="*/ 215 h 1402"/>
              <a:gd name="T52" fmla="*/ 1903 w 2812"/>
              <a:gd name="T53" fmla="*/ 895 h 1402"/>
              <a:gd name="T54" fmla="*/ 1762 w 2812"/>
              <a:gd name="T55" fmla="*/ 603 h 1402"/>
              <a:gd name="T56" fmla="*/ 1748 w 2812"/>
              <a:gd name="T57" fmla="*/ 720 h 1402"/>
              <a:gd name="T58" fmla="*/ 1737 w 2812"/>
              <a:gd name="T59" fmla="*/ 825 h 1402"/>
              <a:gd name="T60" fmla="*/ 1694 w 2812"/>
              <a:gd name="T61" fmla="*/ 1038 h 1402"/>
              <a:gd name="T62" fmla="*/ 1626 w 2812"/>
              <a:gd name="T63" fmla="*/ 520 h 1402"/>
              <a:gd name="T64" fmla="*/ 1667 w 2812"/>
              <a:gd name="T65" fmla="*/ 1017 h 1402"/>
              <a:gd name="T66" fmla="*/ 1453 w 2812"/>
              <a:gd name="T67" fmla="*/ 425 h 1402"/>
              <a:gd name="T68" fmla="*/ 1465 w 2812"/>
              <a:gd name="T69" fmla="*/ 662 h 1402"/>
              <a:gd name="T70" fmla="*/ 1312 w 2812"/>
              <a:gd name="T71" fmla="*/ 609 h 1402"/>
              <a:gd name="T72" fmla="*/ 1263 w 2812"/>
              <a:gd name="T73" fmla="*/ 885 h 1402"/>
              <a:gd name="T74" fmla="*/ 1263 w 2812"/>
              <a:gd name="T75" fmla="*/ 636 h 1402"/>
              <a:gd name="T76" fmla="*/ 1192 w 2812"/>
              <a:gd name="T77" fmla="*/ 744 h 1402"/>
              <a:gd name="T78" fmla="*/ 1154 w 2812"/>
              <a:gd name="T79" fmla="*/ 33 h 1402"/>
              <a:gd name="T80" fmla="*/ 932 w 2812"/>
              <a:gd name="T81" fmla="*/ 1172 h 1402"/>
              <a:gd name="T82" fmla="*/ 838 w 2812"/>
              <a:gd name="T83" fmla="*/ 546 h 1402"/>
              <a:gd name="T84" fmla="*/ 820 w 2812"/>
              <a:gd name="T85" fmla="*/ 273 h 1402"/>
              <a:gd name="T86" fmla="*/ 818 w 2812"/>
              <a:gd name="T87" fmla="*/ 25 h 1402"/>
              <a:gd name="T88" fmla="*/ 805 w 2812"/>
              <a:gd name="T89" fmla="*/ 541 h 1402"/>
              <a:gd name="T90" fmla="*/ 805 w 2812"/>
              <a:gd name="T91" fmla="*/ 104 h 1402"/>
              <a:gd name="T92" fmla="*/ 805 w 2812"/>
              <a:gd name="T93" fmla="*/ 840 h 1402"/>
              <a:gd name="T94" fmla="*/ 732 w 2812"/>
              <a:gd name="T95" fmla="*/ 341 h 1402"/>
              <a:gd name="T96" fmla="*/ 726 w 2812"/>
              <a:gd name="T97" fmla="*/ 265 h 1402"/>
              <a:gd name="T98" fmla="*/ 704 w 2812"/>
              <a:gd name="T99" fmla="*/ 459 h 1402"/>
              <a:gd name="T100" fmla="*/ 695 w 2812"/>
              <a:gd name="T101" fmla="*/ 178 h 1402"/>
              <a:gd name="T102" fmla="*/ 695 w 2812"/>
              <a:gd name="T103" fmla="*/ 323 h 1402"/>
              <a:gd name="T104" fmla="*/ 633 w 2812"/>
              <a:gd name="T105" fmla="*/ 63 h 1402"/>
              <a:gd name="T106" fmla="*/ 674 w 2812"/>
              <a:gd name="T107" fmla="*/ 332 h 1402"/>
              <a:gd name="T108" fmla="*/ 597 w 2812"/>
              <a:gd name="T109" fmla="*/ 99 h 1402"/>
              <a:gd name="T110" fmla="*/ 578 w 2812"/>
              <a:gd name="T111" fmla="*/ 793 h 1402"/>
              <a:gd name="T112" fmla="*/ 578 w 2812"/>
              <a:gd name="T113" fmla="*/ 130 h 1402"/>
              <a:gd name="T114" fmla="*/ 549 w 2812"/>
              <a:gd name="T115" fmla="*/ 76 h 1402"/>
              <a:gd name="T116" fmla="*/ 532 w 2812"/>
              <a:gd name="T117" fmla="*/ 100 h 1402"/>
              <a:gd name="T118" fmla="*/ 507 w 2812"/>
              <a:gd name="T119" fmla="*/ 142 h 1402"/>
              <a:gd name="T120" fmla="*/ 443 w 2812"/>
              <a:gd name="T121" fmla="*/ 117 h 1402"/>
              <a:gd name="T122" fmla="*/ 372 w 2812"/>
              <a:gd name="T123" fmla="*/ 142 h 1402"/>
              <a:gd name="T124" fmla="*/ 105 w 2812"/>
              <a:gd name="T125" fmla="*/ 411 h 1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12" h="1402">
                <a:moveTo>
                  <a:pt x="2738" y="300"/>
                </a:moveTo>
                <a:cubicBezTo>
                  <a:pt x="2738" y="258"/>
                  <a:pt x="2738" y="258"/>
                  <a:pt x="2738" y="258"/>
                </a:cubicBezTo>
                <a:cubicBezTo>
                  <a:pt x="2739" y="259"/>
                  <a:pt x="2741" y="260"/>
                  <a:pt x="2742" y="261"/>
                </a:cubicBezTo>
                <a:cubicBezTo>
                  <a:pt x="2756" y="272"/>
                  <a:pt x="2771" y="283"/>
                  <a:pt x="2791" y="283"/>
                </a:cubicBezTo>
                <a:cubicBezTo>
                  <a:pt x="2812" y="283"/>
                  <a:pt x="2791" y="316"/>
                  <a:pt x="2778" y="320"/>
                </a:cubicBezTo>
                <a:cubicBezTo>
                  <a:pt x="2764" y="324"/>
                  <a:pt x="2764" y="310"/>
                  <a:pt x="2752" y="303"/>
                </a:cubicBezTo>
                <a:cubicBezTo>
                  <a:pt x="2747" y="301"/>
                  <a:pt x="2742" y="300"/>
                  <a:pt x="2738" y="300"/>
                </a:cubicBezTo>
                <a:close/>
                <a:moveTo>
                  <a:pt x="2738" y="233"/>
                </a:moveTo>
                <a:cubicBezTo>
                  <a:pt x="2738" y="220"/>
                  <a:pt x="2738" y="220"/>
                  <a:pt x="2738" y="220"/>
                </a:cubicBezTo>
                <a:cubicBezTo>
                  <a:pt x="2738" y="220"/>
                  <a:pt x="2738" y="220"/>
                  <a:pt x="2738" y="220"/>
                </a:cubicBezTo>
                <a:cubicBezTo>
                  <a:pt x="2746" y="219"/>
                  <a:pt x="2756" y="233"/>
                  <a:pt x="2741" y="233"/>
                </a:cubicBezTo>
                <a:cubicBezTo>
                  <a:pt x="2740" y="233"/>
                  <a:pt x="2739" y="233"/>
                  <a:pt x="2738" y="233"/>
                </a:cubicBezTo>
                <a:close/>
                <a:moveTo>
                  <a:pt x="2738" y="220"/>
                </a:moveTo>
                <a:cubicBezTo>
                  <a:pt x="2738" y="233"/>
                  <a:pt x="2738" y="233"/>
                  <a:pt x="2738" y="233"/>
                </a:cubicBezTo>
                <a:cubicBezTo>
                  <a:pt x="2725" y="231"/>
                  <a:pt x="2722" y="219"/>
                  <a:pt x="2738" y="220"/>
                </a:cubicBezTo>
                <a:close/>
                <a:moveTo>
                  <a:pt x="2738" y="258"/>
                </a:moveTo>
                <a:cubicBezTo>
                  <a:pt x="2738" y="300"/>
                  <a:pt x="2738" y="300"/>
                  <a:pt x="2738" y="300"/>
                </a:cubicBezTo>
                <a:cubicBezTo>
                  <a:pt x="2731" y="301"/>
                  <a:pt x="2726" y="305"/>
                  <a:pt x="2728" y="313"/>
                </a:cubicBezTo>
                <a:cubicBezTo>
                  <a:pt x="2730" y="318"/>
                  <a:pt x="2728" y="319"/>
                  <a:pt x="2724" y="319"/>
                </a:cubicBezTo>
                <a:cubicBezTo>
                  <a:pt x="2724" y="252"/>
                  <a:pt x="2724" y="252"/>
                  <a:pt x="2724" y="252"/>
                </a:cubicBezTo>
                <a:cubicBezTo>
                  <a:pt x="2729" y="254"/>
                  <a:pt x="2734" y="255"/>
                  <a:pt x="2738" y="258"/>
                </a:cubicBezTo>
                <a:close/>
                <a:moveTo>
                  <a:pt x="2724" y="1062"/>
                </a:moveTo>
                <a:cubicBezTo>
                  <a:pt x="2724" y="1050"/>
                  <a:pt x="2724" y="1050"/>
                  <a:pt x="2724" y="1050"/>
                </a:cubicBezTo>
                <a:cubicBezTo>
                  <a:pt x="2728" y="1049"/>
                  <a:pt x="2730" y="1051"/>
                  <a:pt x="2730" y="1055"/>
                </a:cubicBezTo>
                <a:cubicBezTo>
                  <a:pt x="2729" y="1058"/>
                  <a:pt x="2727" y="1062"/>
                  <a:pt x="2724" y="1062"/>
                </a:cubicBezTo>
                <a:close/>
                <a:moveTo>
                  <a:pt x="2724" y="342"/>
                </a:moveTo>
                <a:cubicBezTo>
                  <a:pt x="2724" y="330"/>
                  <a:pt x="2724" y="330"/>
                  <a:pt x="2724" y="330"/>
                </a:cubicBezTo>
                <a:cubicBezTo>
                  <a:pt x="2732" y="335"/>
                  <a:pt x="2732" y="340"/>
                  <a:pt x="2724" y="342"/>
                </a:cubicBezTo>
                <a:close/>
                <a:moveTo>
                  <a:pt x="2724" y="252"/>
                </a:moveTo>
                <a:cubicBezTo>
                  <a:pt x="2724" y="319"/>
                  <a:pt x="2724" y="319"/>
                  <a:pt x="2724" y="319"/>
                </a:cubicBezTo>
                <a:cubicBezTo>
                  <a:pt x="2720" y="318"/>
                  <a:pt x="2712" y="314"/>
                  <a:pt x="2706" y="310"/>
                </a:cubicBezTo>
                <a:cubicBezTo>
                  <a:pt x="2706" y="247"/>
                  <a:pt x="2706" y="247"/>
                  <a:pt x="2706" y="247"/>
                </a:cubicBezTo>
                <a:cubicBezTo>
                  <a:pt x="2712" y="249"/>
                  <a:pt x="2718" y="250"/>
                  <a:pt x="2724" y="252"/>
                </a:cubicBezTo>
                <a:close/>
                <a:moveTo>
                  <a:pt x="2724" y="330"/>
                </a:moveTo>
                <a:cubicBezTo>
                  <a:pt x="2724" y="342"/>
                  <a:pt x="2724" y="342"/>
                  <a:pt x="2724" y="342"/>
                </a:cubicBezTo>
                <a:cubicBezTo>
                  <a:pt x="2722" y="343"/>
                  <a:pt x="2718" y="343"/>
                  <a:pt x="2713" y="343"/>
                </a:cubicBezTo>
                <a:cubicBezTo>
                  <a:pt x="2711" y="343"/>
                  <a:pt x="2708" y="343"/>
                  <a:pt x="2706" y="344"/>
                </a:cubicBezTo>
                <a:cubicBezTo>
                  <a:pt x="2706" y="319"/>
                  <a:pt x="2706" y="319"/>
                  <a:pt x="2706" y="319"/>
                </a:cubicBezTo>
                <a:cubicBezTo>
                  <a:pt x="2709" y="321"/>
                  <a:pt x="2712" y="323"/>
                  <a:pt x="2716" y="325"/>
                </a:cubicBezTo>
                <a:cubicBezTo>
                  <a:pt x="2719" y="327"/>
                  <a:pt x="2722" y="328"/>
                  <a:pt x="2724" y="330"/>
                </a:cubicBezTo>
                <a:close/>
                <a:moveTo>
                  <a:pt x="2724" y="1050"/>
                </a:moveTo>
                <a:cubicBezTo>
                  <a:pt x="2724" y="1062"/>
                  <a:pt x="2724" y="1062"/>
                  <a:pt x="2724" y="1062"/>
                </a:cubicBezTo>
                <a:cubicBezTo>
                  <a:pt x="2723" y="1062"/>
                  <a:pt x="2722" y="1061"/>
                  <a:pt x="2721" y="1060"/>
                </a:cubicBezTo>
                <a:cubicBezTo>
                  <a:pt x="2717" y="1055"/>
                  <a:pt x="2718" y="1052"/>
                  <a:pt x="2723" y="1051"/>
                </a:cubicBezTo>
                <a:cubicBezTo>
                  <a:pt x="2723" y="1051"/>
                  <a:pt x="2724" y="1050"/>
                  <a:pt x="2724" y="1050"/>
                </a:cubicBezTo>
                <a:close/>
                <a:moveTo>
                  <a:pt x="2706" y="1262"/>
                </a:moveTo>
                <a:cubicBezTo>
                  <a:pt x="2706" y="1246"/>
                  <a:pt x="2706" y="1246"/>
                  <a:pt x="2706" y="1246"/>
                </a:cubicBezTo>
                <a:cubicBezTo>
                  <a:pt x="2708" y="1251"/>
                  <a:pt x="2708" y="1257"/>
                  <a:pt x="2706" y="1262"/>
                </a:cubicBezTo>
                <a:close/>
                <a:moveTo>
                  <a:pt x="2706" y="1068"/>
                </a:moveTo>
                <a:cubicBezTo>
                  <a:pt x="2706" y="1057"/>
                  <a:pt x="2706" y="1057"/>
                  <a:pt x="2706" y="1057"/>
                </a:cubicBezTo>
                <a:cubicBezTo>
                  <a:pt x="2710" y="1055"/>
                  <a:pt x="2712" y="1057"/>
                  <a:pt x="2711" y="1061"/>
                </a:cubicBezTo>
                <a:cubicBezTo>
                  <a:pt x="2711" y="1064"/>
                  <a:pt x="2709" y="1068"/>
                  <a:pt x="2706" y="1068"/>
                </a:cubicBezTo>
                <a:close/>
                <a:moveTo>
                  <a:pt x="2706" y="247"/>
                </a:moveTo>
                <a:cubicBezTo>
                  <a:pt x="2706" y="310"/>
                  <a:pt x="2706" y="310"/>
                  <a:pt x="2706" y="310"/>
                </a:cubicBezTo>
                <a:cubicBezTo>
                  <a:pt x="2704" y="309"/>
                  <a:pt x="2704" y="309"/>
                  <a:pt x="2704" y="309"/>
                </a:cubicBezTo>
                <a:cubicBezTo>
                  <a:pt x="2694" y="303"/>
                  <a:pt x="2695" y="311"/>
                  <a:pt x="2706" y="319"/>
                </a:cubicBezTo>
                <a:cubicBezTo>
                  <a:pt x="2706" y="344"/>
                  <a:pt x="2706" y="344"/>
                  <a:pt x="2706" y="344"/>
                </a:cubicBezTo>
                <a:cubicBezTo>
                  <a:pt x="2697" y="345"/>
                  <a:pt x="2691" y="349"/>
                  <a:pt x="2687" y="354"/>
                </a:cubicBezTo>
                <a:cubicBezTo>
                  <a:pt x="2687" y="240"/>
                  <a:pt x="2687" y="240"/>
                  <a:pt x="2687" y="240"/>
                </a:cubicBezTo>
                <a:cubicBezTo>
                  <a:pt x="2688" y="241"/>
                  <a:pt x="2689" y="241"/>
                  <a:pt x="2690" y="242"/>
                </a:cubicBezTo>
                <a:cubicBezTo>
                  <a:pt x="2695" y="244"/>
                  <a:pt x="2700" y="246"/>
                  <a:pt x="2706" y="247"/>
                </a:cubicBezTo>
                <a:close/>
                <a:moveTo>
                  <a:pt x="2706" y="1057"/>
                </a:moveTo>
                <a:cubicBezTo>
                  <a:pt x="2706" y="1068"/>
                  <a:pt x="2706" y="1068"/>
                  <a:pt x="2706" y="1068"/>
                </a:cubicBezTo>
                <a:cubicBezTo>
                  <a:pt x="2705" y="1068"/>
                  <a:pt x="2704" y="1067"/>
                  <a:pt x="2703" y="1066"/>
                </a:cubicBezTo>
                <a:cubicBezTo>
                  <a:pt x="2699" y="1062"/>
                  <a:pt x="2699" y="1059"/>
                  <a:pt x="2704" y="1057"/>
                </a:cubicBezTo>
                <a:cubicBezTo>
                  <a:pt x="2705" y="1057"/>
                  <a:pt x="2705" y="1057"/>
                  <a:pt x="2706" y="1057"/>
                </a:cubicBezTo>
                <a:close/>
                <a:moveTo>
                  <a:pt x="2706" y="1246"/>
                </a:moveTo>
                <a:cubicBezTo>
                  <a:pt x="2706" y="1262"/>
                  <a:pt x="2706" y="1262"/>
                  <a:pt x="2706" y="1262"/>
                </a:cubicBezTo>
                <a:cubicBezTo>
                  <a:pt x="2704" y="1269"/>
                  <a:pt x="2699" y="1274"/>
                  <a:pt x="2695" y="1272"/>
                </a:cubicBezTo>
                <a:cubicBezTo>
                  <a:pt x="2691" y="1271"/>
                  <a:pt x="2689" y="1270"/>
                  <a:pt x="2687" y="1268"/>
                </a:cubicBezTo>
                <a:cubicBezTo>
                  <a:pt x="2687" y="1222"/>
                  <a:pt x="2687" y="1222"/>
                  <a:pt x="2687" y="1222"/>
                </a:cubicBezTo>
                <a:cubicBezTo>
                  <a:pt x="2689" y="1229"/>
                  <a:pt x="2692" y="1236"/>
                  <a:pt x="2699" y="1239"/>
                </a:cubicBezTo>
                <a:cubicBezTo>
                  <a:pt x="2702" y="1240"/>
                  <a:pt x="2705" y="1243"/>
                  <a:pt x="2706" y="1246"/>
                </a:cubicBezTo>
                <a:close/>
                <a:moveTo>
                  <a:pt x="2687" y="240"/>
                </a:moveTo>
                <a:cubicBezTo>
                  <a:pt x="2687" y="354"/>
                  <a:pt x="2687" y="354"/>
                  <a:pt x="2687" y="354"/>
                </a:cubicBezTo>
                <a:cubicBezTo>
                  <a:pt x="2683" y="359"/>
                  <a:pt x="2680" y="364"/>
                  <a:pt x="2676" y="369"/>
                </a:cubicBezTo>
                <a:cubicBezTo>
                  <a:pt x="2676" y="370"/>
                  <a:pt x="2675" y="371"/>
                  <a:pt x="2674" y="372"/>
                </a:cubicBezTo>
                <a:cubicBezTo>
                  <a:pt x="2674" y="235"/>
                  <a:pt x="2674" y="235"/>
                  <a:pt x="2674" y="235"/>
                </a:cubicBezTo>
                <a:cubicBezTo>
                  <a:pt x="2678" y="236"/>
                  <a:pt x="2682" y="238"/>
                  <a:pt x="2687" y="240"/>
                </a:cubicBezTo>
                <a:close/>
                <a:moveTo>
                  <a:pt x="2687" y="1222"/>
                </a:moveTo>
                <a:cubicBezTo>
                  <a:pt x="2687" y="1268"/>
                  <a:pt x="2687" y="1268"/>
                  <a:pt x="2687" y="1268"/>
                </a:cubicBezTo>
                <a:cubicBezTo>
                  <a:pt x="2682" y="1265"/>
                  <a:pt x="2680" y="1259"/>
                  <a:pt x="2678" y="1248"/>
                </a:cubicBezTo>
                <a:cubicBezTo>
                  <a:pt x="2677" y="1244"/>
                  <a:pt x="2676" y="1240"/>
                  <a:pt x="2674" y="1235"/>
                </a:cubicBezTo>
                <a:cubicBezTo>
                  <a:pt x="2674" y="1206"/>
                  <a:pt x="2674" y="1206"/>
                  <a:pt x="2674" y="1206"/>
                </a:cubicBezTo>
                <a:cubicBezTo>
                  <a:pt x="2681" y="1206"/>
                  <a:pt x="2684" y="1214"/>
                  <a:pt x="2687" y="1222"/>
                </a:cubicBezTo>
                <a:close/>
                <a:moveTo>
                  <a:pt x="2674" y="1295"/>
                </a:moveTo>
                <a:cubicBezTo>
                  <a:pt x="2684" y="1284"/>
                  <a:pt x="2684" y="1268"/>
                  <a:pt x="2674" y="1266"/>
                </a:cubicBezTo>
                <a:lnTo>
                  <a:pt x="2674" y="1295"/>
                </a:lnTo>
                <a:close/>
                <a:moveTo>
                  <a:pt x="2674" y="235"/>
                </a:moveTo>
                <a:cubicBezTo>
                  <a:pt x="2674" y="372"/>
                  <a:pt x="2674" y="372"/>
                  <a:pt x="2674" y="372"/>
                </a:cubicBezTo>
                <a:cubicBezTo>
                  <a:pt x="2668" y="377"/>
                  <a:pt x="2662" y="370"/>
                  <a:pt x="2654" y="366"/>
                </a:cubicBezTo>
                <a:cubicBezTo>
                  <a:pt x="2654" y="253"/>
                  <a:pt x="2654" y="253"/>
                  <a:pt x="2654" y="253"/>
                </a:cubicBezTo>
                <a:cubicBezTo>
                  <a:pt x="2678" y="261"/>
                  <a:pt x="2676" y="258"/>
                  <a:pt x="2665" y="243"/>
                </a:cubicBezTo>
                <a:cubicBezTo>
                  <a:pt x="2658" y="233"/>
                  <a:pt x="2664" y="232"/>
                  <a:pt x="2674" y="235"/>
                </a:cubicBezTo>
                <a:close/>
                <a:moveTo>
                  <a:pt x="2674" y="1206"/>
                </a:moveTo>
                <a:cubicBezTo>
                  <a:pt x="2674" y="1235"/>
                  <a:pt x="2674" y="1235"/>
                  <a:pt x="2674" y="1235"/>
                </a:cubicBezTo>
                <a:cubicBezTo>
                  <a:pt x="2669" y="1222"/>
                  <a:pt x="2661" y="1208"/>
                  <a:pt x="2671" y="1206"/>
                </a:cubicBezTo>
                <a:cubicBezTo>
                  <a:pt x="2672" y="1206"/>
                  <a:pt x="2673" y="1206"/>
                  <a:pt x="2674" y="1206"/>
                </a:cubicBezTo>
                <a:close/>
                <a:moveTo>
                  <a:pt x="2674" y="1266"/>
                </a:moveTo>
                <a:cubicBezTo>
                  <a:pt x="2674" y="1295"/>
                  <a:pt x="2674" y="1295"/>
                  <a:pt x="2674" y="1295"/>
                </a:cubicBezTo>
                <a:cubicBezTo>
                  <a:pt x="2674" y="1296"/>
                  <a:pt x="2674" y="1296"/>
                  <a:pt x="2674" y="1296"/>
                </a:cubicBezTo>
                <a:cubicBezTo>
                  <a:pt x="2669" y="1301"/>
                  <a:pt x="2661" y="1306"/>
                  <a:pt x="2654" y="1311"/>
                </a:cubicBezTo>
                <a:cubicBezTo>
                  <a:pt x="2654" y="1288"/>
                  <a:pt x="2654" y="1288"/>
                  <a:pt x="2654" y="1288"/>
                </a:cubicBezTo>
                <a:cubicBezTo>
                  <a:pt x="2662" y="1282"/>
                  <a:pt x="2652" y="1268"/>
                  <a:pt x="2672" y="1266"/>
                </a:cubicBezTo>
                <a:cubicBezTo>
                  <a:pt x="2673" y="1266"/>
                  <a:pt x="2673" y="1266"/>
                  <a:pt x="2674" y="1266"/>
                </a:cubicBezTo>
                <a:close/>
                <a:moveTo>
                  <a:pt x="2654" y="874"/>
                </a:moveTo>
                <a:cubicBezTo>
                  <a:pt x="2654" y="862"/>
                  <a:pt x="2654" y="862"/>
                  <a:pt x="2654" y="862"/>
                </a:cubicBezTo>
                <a:cubicBezTo>
                  <a:pt x="2658" y="861"/>
                  <a:pt x="2660" y="863"/>
                  <a:pt x="2659" y="867"/>
                </a:cubicBezTo>
                <a:cubicBezTo>
                  <a:pt x="2659" y="870"/>
                  <a:pt x="2657" y="874"/>
                  <a:pt x="2654" y="874"/>
                </a:cubicBezTo>
                <a:close/>
                <a:moveTo>
                  <a:pt x="2654" y="253"/>
                </a:moveTo>
                <a:cubicBezTo>
                  <a:pt x="2654" y="366"/>
                  <a:pt x="2654" y="366"/>
                  <a:pt x="2654" y="366"/>
                </a:cubicBezTo>
                <a:cubicBezTo>
                  <a:pt x="2652" y="365"/>
                  <a:pt x="2650" y="365"/>
                  <a:pt x="2648" y="365"/>
                </a:cubicBezTo>
                <a:cubicBezTo>
                  <a:pt x="2646" y="365"/>
                  <a:pt x="2645" y="365"/>
                  <a:pt x="2644" y="365"/>
                </a:cubicBezTo>
                <a:cubicBezTo>
                  <a:pt x="2644" y="250"/>
                  <a:pt x="2644" y="250"/>
                  <a:pt x="2644" y="250"/>
                </a:cubicBezTo>
                <a:cubicBezTo>
                  <a:pt x="2646" y="251"/>
                  <a:pt x="2648" y="252"/>
                  <a:pt x="2652" y="253"/>
                </a:cubicBezTo>
                <a:cubicBezTo>
                  <a:pt x="2654" y="253"/>
                  <a:pt x="2654" y="253"/>
                  <a:pt x="2654" y="253"/>
                </a:cubicBezTo>
                <a:close/>
                <a:moveTo>
                  <a:pt x="2654" y="862"/>
                </a:moveTo>
                <a:cubicBezTo>
                  <a:pt x="2654" y="874"/>
                  <a:pt x="2654" y="874"/>
                  <a:pt x="2654" y="874"/>
                </a:cubicBezTo>
                <a:cubicBezTo>
                  <a:pt x="2653" y="874"/>
                  <a:pt x="2652" y="873"/>
                  <a:pt x="2651" y="872"/>
                </a:cubicBezTo>
                <a:cubicBezTo>
                  <a:pt x="2647" y="867"/>
                  <a:pt x="2647" y="864"/>
                  <a:pt x="2652" y="863"/>
                </a:cubicBezTo>
                <a:cubicBezTo>
                  <a:pt x="2653" y="863"/>
                  <a:pt x="2653" y="862"/>
                  <a:pt x="2654" y="862"/>
                </a:cubicBezTo>
                <a:close/>
                <a:moveTo>
                  <a:pt x="2654" y="1288"/>
                </a:moveTo>
                <a:cubicBezTo>
                  <a:pt x="2654" y="1311"/>
                  <a:pt x="2654" y="1311"/>
                  <a:pt x="2654" y="1311"/>
                </a:cubicBezTo>
                <a:cubicBezTo>
                  <a:pt x="2650" y="1313"/>
                  <a:pt x="2647" y="1316"/>
                  <a:pt x="2644" y="1319"/>
                </a:cubicBezTo>
                <a:cubicBezTo>
                  <a:pt x="2644" y="1292"/>
                  <a:pt x="2644" y="1292"/>
                  <a:pt x="2644" y="1292"/>
                </a:cubicBezTo>
                <a:cubicBezTo>
                  <a:pt x="2645" y="1291"/>
                  <a:pt x="2647" y="1291"/>
                  <a:pt x="2649" y="1290"/>
                </a:cubicBezTo>
                <a:cubicBezTo>
                  <a:pt x="2651" y="1290"/>
                  <a:pt x="2653" y="1289"/>
                  <a:pt x="2654" y="1288"/>
                </a:cubicBezTo>
                <a:close/>
                <a:moveTo>
                  <a:pt x="2644" y="1069"/>
                </a:moveTo>
                <a:cubicBezTo>
                  <a:pt x="2644" y="1053"/>
                  <a:pt x="2644" y="1053"/>
                  <a:pt x="2644" y="1053"/>
                </a:cubicBezTo>
                <a:cubicBezTo>
                  <a:pt x="2652" y="1059"/>
                  <a:pt x="2658" y="1070"/>
                  <a:pt x="2648" y="1070"/>
                </a:cubicBezTo>
                <a:cubicBezTo>
                  <a:pt x="2647" y="1070"/>
                  <a:pt x="2645" y="1070"/>
                  <a:pt x="2644" y="1069"/>
                </a:cubicBezTo>
                <a:close/>
                <a:moveTo>
                  <a:pt x="2644" y="441"/>
                </a:moveTo>
                <a:cubicBezTo>
                  <a:pt x="2644" y="433"/>
                  <a:pt x="2644" y="433"/>
                  <a:pt x="2644" y="433"/>
                </a:cubicBezTo>
                <a:cubicBezTo>
                  <a:pt x="2650" y="437"/>
                  <a:pt x="2656" y="444"/>
                  <a:pt x="2650" y="443"/>
                </a:cubicBezTo>
                <a:cubicBezTo>
                  <a:pt x="2648" y="443"/>
                  <a:pt x="2646" y="442"/>
                  <a:pt x="2644" y="441"/>
                </a:cubicBezTo>
                <a:close/>
                <a:moveTo>
                  <a:pt x="2644" y="250"/>
                </a:moveTo>
                <a:cubicBezTo>
                  <a:pt x="2644" y="365"/>
                  <a:pt x="2644" y="365"/>
                  <a:pt x="2644" y="365"/>
                </a:cubicBezTo>
                <a:cubicBezTo>
                  <a:pt x="2635" y="367"/>
                  <a:pt x="2632" y="373"/>
                  <a:pt x="2617" y="370"/>
                </a:cubicBezTo>
                <a:cubicBezTo>
                  <a:pt x="2616" y="370"/>
                  <a:pt x="2616" y="370"/>
                  <a:pt x="2616" y="370"/>
                </a:cubicBezTo>
                <a:cubicBezTo>
                  <a:pt x="2616" y="355"/>
                  <a:pt x="2616" y="355"/>
                  <a:pt x="2616" y="355"/>
                </a:cubicBezTo>
                <a:cubicBezTo>
                  <a:pt x="2628" y="350"/>
                  <a:pt x="2623" y="343"/>
                  <a:pt x="2616" y="343"/>
                </a:cubicBezTo>
                <a:cubicBezTo>
                  <a:pt x="2616" y="251"/>
                  <a:pt x="2616" y="251"/>
                  <a:pt x="2616" y="251"/>
                </a:cubicBezTo>
                <a:cubicBezTo>
                  <a:pt x="2618" y="251"/>
                  <a:pt x="2619" y="251"/>
                  <a:pt x="2620" y="251"/>
                </a:cubicBezTo>
                <a:cubicBezTo>
                  <a:pt x="2633" y="252"/>
                  <a:pt x="2628" y="246"/>
                  <a:pt x="2644" y="250"/>
                </a:cubicBezTo>
                <a:close/>
                <a:moveTo>
                  <a:pt x="2644" y="433"/>
                </a:moveTo>
                <a:cubicBezTo>
                  <a:pt x="2644" y="441"/>
                  <a:pt x="2644" y="441"/>
                  <a:pt x="2644" y="441"/>
                </a:cubicBezTo>
                <a:cubicBezTo>
                  <a:pt x="2637" y="437"/>
                  <a:pt x="2632" y="429"/>
                  <a:pt x="2637" y="429"/>
                </a:cubicBezTo>
                <a:cubicBezTo>
                  <a:pt x="2639" y="430"/>
                  <a:pt x="2641" y="431"/>
                  <a:pt x="2644" y="433"/>
                </a:cubicBezTo>
                <a:close/>
                <a:moveTo>
                  <a:pt x="2644" y="1053"/>
                </a:moveTo>
                <a:cubicBezTo>
                  <a:pt x="2644" y="1069"/>
                  <a:pt x="2644" y="1069"/>
                  <a:pt x="2644" y="1069"/>
                </a:cubicBezTo>
                <a:cubicBezTo>
                  <a:pt x="2633" y="1066"/>
                  <a:pt x="2625" y="1050"/>
                  <a:pt x="2634" y="1049"/>
                </a:cubicBezTo>
                <a:cubicBezTo>
                  <a:pt x="2637" y="1050"/>
                  <a:pt x="2641" y="1051"/>
                  <a:pt x="2644" y="1053"/>
                </a:cubicBezTo>
                <a:close/>
                <a:moveTo>
                  <a:pt x="2644" y="1292"/>
                </a:moveTo>
                <a:cubicBezTo>
                  <a:pt x="2644" y="1319"/>
                  <a:pt x="2644" y="1319"/>
                  <a:pt x="2644" y="1319"/>
                </a:cubicBezTo>
                <a:cubicBezTo>
                  <a:pt x="2638" y="1323"/>
                  <a:pt x="2634" y="1328"/>
                  <a:pt x="2633" y="1334"/>
                </a:cubicBezTo>
                <a:cubicBezTo>
                  <a:pt x="2629" y="1349"/>
                  <a:pt x="2625" y="1319"/>
                  <a:pt x="2623" y="1311"/>
                </a:cubicBezTo>
                <a:cubicBezTo>
                  <a:pt x="2620" y="1304"/>
                  <a:pt x="2630" y="1296"/>
                  <a:pt x="2644" y="1292"/>
                </a:cubicBezTo>
                <a:close/>
                <a:moveTo>
                  <a:pt x="2616" y="1102"/>
                </a:moveTo>
                <a:cubicBezTo>
                  <a:pt x="2616" y="1085"/>
                  <a:pt x="2616" y="1085"/>
                  <a:pt x="2616" y="1085"/>
                </a:cubicBezTo>
                <a:cubicBezTo>
                  <a:pt x="2628" y="1088"/>
                  <a:pt x="2643" y="1103"/>
                  <a:pt x="2628" y="1104"/>
                </a:cubicBezTo>
                <a:cubicBezTo>
                  <a:pt x="2624" y="1104"/>
                  <a:pt x="2620" y="1103"/>
                  <a:pt x="2616" y="1102"/>
                </a:cubicBezTo>
                <a:close/>
                <a:moveTo>
                  <a:pt x="2616" y="395"/>
                </a:moveTo>
                <a:cubicBezTo>
                  <a:pt x="2616" y="385"/>
                  <a:pt x="2616" y="385"/>
                  <a:pt x="2616" y="385"/>
                </a:cubicBezTo>
                <a:cubicBezTo>
                  <a:pt x="2624" y="386"/>
                  <a:pt x="2627" y="395"/>
                  <a:pt x="2619" y="395"/>
                </a:cubicBezTo>
                <a:cubicBezTo>
                  <a:pt x="2618" y="395"/>
                  <a:pt x="2617" y="395"/>
                  <a:pt x="2616" y="395"/>
                </a:cubicBezTo>
                <a:close/>
                <a:moveTo>
                  <a:pt x="2616" y="251"/>
                </a:moveTo>
                <a:cubicBezTo>
                  <a:pt x="2616" y="343"/>
                  <a:pt x="2616" y="343"/>
                  <a:pt x="2616" y="343"/>
                </a:cubicBezTo>
                <a:cubicBezTo>
                  <a:pt x="2615" y="343"/>
                  <a:pt x="2612" y="344"/>
                  <a:pt x="2611" y="346"/>
                </a:cubicBezTo>
                <a:cubicBezTo>
                  <a:pt x="2607" y="349"/>
                  <a:pt x="2602" y="352"/>
                  <a:pt x="2597" y="353"/>
                </a:cubicBezTo>
                <a:cubicBezTo>
                  <a:pt x="2597" y="253"/>
                  <a:pt x="2597" y="253"/>
                  <a:pt x="2597" y="253"/>
                </a:cubicBezTo>
                <a:cubicBezTo>
                  <a:pt x="2603" y="252"/>
                  <a:pt x="2609" y="251"/>
                  <a:pt x="2616" y="251"/>
                </a:cubicBezTo>
                <a:close/>
                <a:moveTo>
                  <a:pt x="2616" y="355"/>
                </a:moveTo>
                <a:cubicBezTo>
                  <a:pt x="2616" y="370"/>
                  <a:pt x="2616" y="370"/>
                  <a:pt x="2616" y="370"/>
                </a:cubicBezTo>
                <a:cubicBezTo>
                  <a:pt x="2601" y="367"/>
                  <a:pt x="2601" y="362"/>
                  <a:pt x="2616" y="355"/>
                </a:cubicBezTo>
                <a:cubicBezTo>
                  <a:pt x="2616" y="355"/>
                  <a:pt x="2616" y="355"/>
                  <a:pt x="2616" y="355"/>
                </a:cubicBezTo>
                <a:close/>
                <a:moveTo>
                  <a:pt x="2616" y="385"/>
                </a:moveTo>
                <a:cubicBezTo>
                  <a:pt x="2616" y="395"/>
                  <a:pt x="2616" y="395"/>
                  <a:pt x="2616" y="395"/>
                </a:cubicBezTo>
                <a:cubicBezTo>
                  <a:pt x="2610" y="393"/>
                  <a:pt x="2605" y="385"/>
                  <a:pt x="2615" y="385"/>
                </a:cubicBezTo>
                <a:cubicBezTo>
                  <a:pt x="2615" y="385"/>
                  <a:pt x="2616" y="385"/>
                  <a:pt x="2616" y="385"/>
                </a:cubicBezTo>
                <a:close/>
                <a:moveTo>
                  <a:pt x="2616" y="1085"/>
                </a:moveTo>
                <a:cubicBezTo>
                  <a:pt x="2616" y="1102"/>
                  <a:pt x="2616" y="1102"/>
                  <a:pt x="2616" y="1102"/>
                </a:cubicBezTo>
                <a:cubicBezTo>
                  <a:pt x="2606" y="1096"/>
                  <a:pt x="2600" y="1085"/>
                  <a:pt x="2613" y="1085"/>
                </a:cubicBezTo>
                <a:cubicBezTo>
                  <a:pt x="2614" y="1085"/>
                  <a:pt x="2615" y="1085"/>
                  <a:pt x="2616" y="1085"/>
                </a:cubicBezTo>
                <a:close/>
                <a:moveTo>
                  <a:pt x="2597" y="1021"/>
                </a:moveTo>
                <a:cubicBezTo>
                  <a:pt x="2597" y="1010"/>
                  <a:pt x="2597" y="1010"/>
                  <a:pt x="2597" y="1010"/>
                </a:cubicBezTo>
                <a:cubicBezTo>
                  <a:pt x="2602" y="1015"/>
                  <a:pt x="2607" y="1021"/>
                  <a:pt x="2599" y="1021"/>
                </a:cubicBezTo>
                <a:cubicBezTo>
                  <a:pt x="2598" y="1021"/>
                  <a:pt x="2597" y="1021"/>
                  <a:pt x="2597" y="1021"/>
                </a:cubicBezTo>
                <a:close/>
                <a:moveTo>
                  <a:pt x="2597" y="444"/>
                </a:moveTo>
                <a:cubicBezTo>
                  <a:pt x="2605" y="445"/>
                  <a:pt x="2600" y="417"/>
                  <a:pt x="2607" y="416"/>
                </a:cubicBezTo>
                <a:cubicBezTo>
                  <a:pt x="2613" y="415"/>
                  <a:pt x="2605" y="391"/>
                  <a:pt x="2597" y="382"/>
                </a:cubicBezTo>
                <a:cubicBezTo>
                  <a:pt x="2597" y="444"/>
                  <a:pt x="2597" y="444"/>
                  <a:pt x="2597" y="444"/>
                </a:cubicBezTo>
                <a:close/>
                <a:moveTo>
                  <a:pt x="2597" y="240"/>
                </a:moveTo>
                <a:cubicBezTo>
                  <a:pt x="2597" y="230"/>
                  <a:pt x="2597" y="230"/>
                  <a:pt x="2597" y="230"/>
                </a:cubicBezTo>
                <a:cubicBezTo>
                  <a:pt x="2605" y="231"/>
                  <a:pt x="2608" y="240"/>
                  <a:pt x="2600" y="240"/>
                </a:cubicBezTo>
                <a:cubicBezTo>
                  <a:pt x="2599" y="240"/>
                  <a:pt x="2598" y="240"/>
                  <a:pt x="2597" y="240"/>
                </a:cubicBezTo>
                <a:close/>
                <a:moveTo>
                  <a:pt x="2597" y="230"/>
                </a:moveTo>
                <a:cubicBezTo>
                  <a:pt x="2597" y="240"/>
                  <a:pt x="2597" y="240"/>
                  <a:pt x="2597" y="240"/>
                </a:cubicBezTo>
                <a:cubicBezTo>
                  <a:pt x="2590" y="238"/>
                  <a:pt x="2584" y="230"/>
                  <a:pt x="2595" y="230"/>
                </a:cubicBezTo>
                <a:cubicBezTo>
                  <a:pt x="2595" y="230"/>
                  <a:pt x="2596" y="230"/>
                  <a:pt x="2597" y="230"/>
                </a:cubicBezTo>
                <a:close/>
                <a:moveTo>
                  <a:pt x="2597" y="253"/>
                </a:moveTo>
                <a:cubicBezTo>
                  <a:pt x="2597" y="353"/>
                  <a:pt x="2597" y="353"/>
                  <a:pt x="2597" y="353"/>
                </a:cubicBezTo>
                <a:cubicBezTo>
                  <a:pt x="2590" y="356"/>
                  <a:pt x="2583" y="356"/>
                  <a:pt x="2580" y="351"/>
                </a:cubicBezTo>
                <a:cubicBezTo>
                  <a:pt x="2578" y="347"/>
                  <a:pt x="2573" y="344"/>
                  <a:pt x="2567" y="344"/>
                </a:cubicBezTo>
                <a:cubicBezTo>
                  <a:pt x="2567" y="240"/>
                  <a:pt x="2567" y="240"/>
                  <a:pt x="2567" y="240"/>
                </a:cubicBezTo>
                <a:cubicBezTo>
                  <a:pt x="2572" y="247"/>
                  <a:pt x="2577" y="255"/>
                  <a:pt x="2583" y="255"/>
                </a:cubicBezTo>
                <a:cubicBezTo>
                  <a:pt x="2588" y="255"/>
                  <a:pt x="2592" y="254"/>
                  <a:pt x="2597" y="253"/>
                </a:cubicBezTo>
                <a:close/>
                <a:moveTo>
                  <a:pt x="2597" y="382"/>
                </a:moveTo>
                <a:cubicBezTo>
                  <a:pt x="2597" y="444"/>
                  <a:pt x="2597" y="444"/>
                  <a:pt x="2597" y="444"/>
                </a:cubicBezTo>
                <a:cubicBezTo>
                  <a:pt x="2596" y="444"/>
                  <a:pt x="2595" y="444"/>
                  <a:pt x="2594" y="443"/>
                </a:cubicBezTo>
                <a:cubicBezTo>
                  <a:pt x="2581" y="435"/>
                  <a:pt x="2585" y="445"/>
                  <a:pt x="2579" y="455"/>
                </a:cubicBezTo>
                <a:cubicBezTo>
                  <a:pt x="2576" y="459"/>
                  <a:pt x="2572" y="461"/>
                  <a:pt x="2567" y="462"/>
                </a:cubicBezTo>
                <a:cubicBezTo>
                  <a:pt x="2567" y="395"/>
                  <a:pt x="2567" y="395"/>
                  <a:pt x="2567" y="395"/>
                </a:cubicBezTo>
                <a:cubicBezTo>
                  <a:pt x="2575" y="385"/>
                  <a:pt x="2580" y="378"/>
                  <a:pt x="2591" y="378"/>
                </a:cubicBezTo>
                <a:cubicBezTo>
                  <a:pt x="2593" y="378"/>
                  <a:pt x="2595" y="380"/>
                  <a:pt x="2597" y="382"/>
                </a:cubicBezTo>
                <a:close/>
                <a:moveTo>
                  <a:pt x="2597" y="1010"/>
                </a:moveTo>
                <a:cubicBezTo>
                  <a:pt x="2597" y="1021"/>
                  <a:pt x="2597" y="1021"/>
                  <a:pt x="2597" y="1021"/>
                </a:cubicBezTo>
                <a:cubicBezTo>
                  <a:pt x="2586" y="1020"/>
                  <a:pt x="2575" y="1006"/>
                  <a:pt x="2588" y="1006"/>
                </a:cubicBezTo>
                <a:cubicBezTo>
                  <a:pt x="2590" y="1006"/>
                  <a:pt x="2594" y="1008"/>
                  <a:pt x="2597" y="1010"/>
                </a:cubicBezTo>
                <a:close/>
                <a:moveTo>
                  <a:pt x="2567" y="996"/>
                </a:moveTo>
                <a:cubicBezTo>
                  <a:pt x="2567" y="985"/>
                  <a:pt x="2567" y="985"/>
                  <a:pt x="2567" y="985"/>
                </a:cubicBezTo>
                <a:cubicBezTo>
                  <a:pt x="2579" y="988"/>
                  <a:pt x="2591" y="996"/>
                  <a:pt x="2581" y="997"/>
                </a:cubicBezTo>
                <a:cubicBezTo>
                  <a:pt x="2577" y="998"/>
                  <a:pt x="2572" y="997"/>
                  <a:pt x="2567" y="996"/>
                </a:cubicBezTo>
                <a:close/>
                <a:moveTo>
                  <a:pt x="2567" y="240"/>
                </a:moveTo>
                <a:cubicBezTo>
                  <a:pt x="2567" y="344"/>
                  <a:pt x="2567" y="344"/>
                  <a:pt x="2567" y="344"/>
                </a:cubicBezTo>
                <a:cubicBezTo>
                  <a:pt x="2561" y="344"/>
                  <a:pt x="2555" y="348"/>
                  <a:pt x="2550" y="355"/>
                </a:cubicBezTo>
                <a:cubicBezTo>
                  <a:pt x="2546" y="362"/>
                  <a:pt x="2542" y="369"/>
                  <a:pt x="2538" y="374"/>
                </a:cubicBezTo>
                <a:cubicBezTo>
                  <a:pt x="2538" y="228"/>
                  <a:pt x="2538" y="228"/>
                  <a:pt x="2538" y="228"/>
                </a:cubicBezTo>
                <a:cubicBezTo>
                  <a:pt x="2543" y="228"/>
                  <a:pt x="2548" y="228"/>
                  <a:pt x="2552" y="228"/>
                </a:cubicBezTo>
                <a:cubicBezTo>
                  <a:pt x="2557" y="228"/>
                  <a:pt x="2562" y="234"/>
                  <a:pt x="2567" y="240"/>
                </a:cubicBezTo>
                <a:close/>
                <a:moveTo>
                  <a:pt x="2567" y="395"/>
                </a:moveTo>
                <a:cubicBezTo>
                  <a:pt x="2567" y="462"/>
                  <a:pt x="2567" y="462"/>
                  <a:pt x="2567" y="462"/>
                </a:cubicBezTo>
                <a:cubicBezTo>
                  <a:pt x="2558" y="464"/>
                  <a:pt x="2548" y="463"/>
                  <a:pt x="2547" y="457"/>
                </a:cubicBezTo>
                <a:cubicBezTo>
                  <a:pt x="2546" y="447"/>
                  <a:pt x="2551" y="436"/>
                  <a:pt x="2548" y="428"/>
                </a:cubicBezTo>
                <a:cubicBezTo>
                  <a:pt x="2545" y="421"/>
                  <a:pt x="2542" y="418"/>
                  <a:pt x="2558" y="404"/>
                </a:cubicBezTo>
                <a:cubicBezTo>
                  <a:pt x="2561" y="401"/>
                  <a:pt x="2564" y="398"/>
                  <a:pt x="2567" y="395"/>
                </a:cubicBezTo>
                <a:close/>
                <a:moveTo>
                  <a:pt x="2567" y="985"/>
                </a:moveTo>
                <a:cubicBezTo>
                  <a:pt x="2567" y="996"/>
                  <a:pt x="2567" y="996"/>
                  <a:pt x="2567" y="996"/>
                </a:cubicBezTo>
                <a:cubicBezTo>
                  <a:pt x="2554" y="993"/>
                  <a:pt x="2541" y="986"/>
                  <a:pt x="2554" y="983"/>
                </a:cubicBezTo>
                <a:cubicBezTo>
                  <a:pt x="2558" y="983"/>
                  <a:pt x="2562" y="983"/>
                  <a:pt x="2567" y="985"/>
                </a:cubicBezTo>
                <a:close/>
                <a:moveTo>
                  <a:pt x="2538" y="1146"/>
                </a:moveTo>
                <a:cubicBezTo>
                  <a:pt x="2538" y="1134"/>
                  <a:pt x="2538" y="1134"/>
                  <a:pt x="2538" y="1134"/>
                </a:cubicBezTo>
                <a:cubicBezTo>
                  <a:pt x="2542" y="1133"/>
                  <a:pt x="2544" y="1135"/>
                  <a:pt x="2543" y="1139"/>
                </a:cubicBezTo>
                <a:cubicBezTo>
                  <a:pt x="2543" y="1142"/>
                  <a:pt x="2541" y="1146"/>
                  <a:pt x="2538" y="1146"/>
                </a:cubicBezTo>
                <a:close/>
                <a:moveTo>
                  <a:pt x="2538" y="967"/>
                </a:moveTo>
                <a:cubicBezTo>
                  <a:pt x="2538" y="963"/>
                  <a:pt x="2538" y="963"/>
                  <a:pt x="2538" y="963"/>
                </a:cubicBezTo>
                <a:cubicBezTo>
                  <a:pt x="2539" y="965"/>
                  <a:pt x="2540" y="967"/>
                  <a:pt x="2538" y="967"/>
                </a:cubicBezTo>
                <a:close/>
                <a:moveTo>
                  <a:pt x="2538" y="228"/>
                </a:moveTo>
                <a:cubicBezTo>
                  <a:pt x="2538" y="374"/>
                  <a:pt x="2538" y="374"/>
                  <a:pt x="2538" y="374"/>
                </a:cubicBezTo>
                <a:cubicBezTo>
                  <a:pt x="2534" y="379"/>
                  <a:pt x="2530" y="383"/>
                  <a:pt x="2525" y="384"/>
                </a:cubicBezTo>
                <a:cubicBezTo>
                  <a:pt x="2525" y="227"/>
                  <a:pt x="2525" y="227"/>
                  <a:pt x="2525" y="227"/>
                </a:cubicBezTo>
                <a:cubicBezTo>
                  <a:pt x="2529" y="227"/>
                  <a:pt x="2534" y="228"/>
                  <a:pt x="2538" y="228"/>
                </a:cubicBezTo>
                <a:close/>
                <a:moveTo>
                  <a:pt x="2538" y="963"/>
                </a:moveTo>
                <a:cubicBezTo>
                  <a:pt x="2538" y="967"/>
                  <a:pt x="2538" y="967"/>
                  <a:pt x="2538" y="967"/>
                </a:cubicBezTo>
                <a:cubicBezTo>
                  <a:pt x="2537" y="968"/>
                  <a:pt x="2536" y="968"/>
                  <a:pt x="2535" y="968"/>
                </a:cubicBezTo>
                <a:cubicBezTo>
                  <a:pt x="2532" y="968"/>
                  <a:pt x="2528" y="967"/>
                  <a:pt x="2525" y="965"/>
                </a:cubicBezTo>
                <a:cubicBezTo>
                  <a:pt x="2525" y="952"/>
                  <a:pt x="2525" y="952"/>
                  <a:pt x="2525" y="952"/>
                </a:cubicBezTo>
                <a:cubicBezTo>
                  <a:pt x="2530" y="955"/>
                  <a:pt x="2536" y="960"/>
                  <a:pt x="2538" y="963"/>
                </a:cubicBezTo>
                <a:close/>
                <a:moveTo>
                  <a:pt x="2538" y="1134"/>
                </a:moveTo>
                <a:cubicBezTo>
                  <a:pt x="2538" y="1146"/>
                  <a:pt x="2538" y="1146"/>
                  <a:pt x="2538" y="1146"/>
                </a:cubicBezTo>
                <a:cubicBezTo>
                  <a:pt x="2537" y="1146"/>
                  <a:pt x="2536" y="1145"/>
                  <a:pt x="2535" y="1144"/>
                </a:cubicBezTo>
                <a:cubicBezTo>
                  <a:pt x="2531" y="1139"/>
                  <a:pt x="2532" y="1136"/>
                  <a:pt x="2537" y="1135"/>
                </a:cubicBezTo>
                <a:cubicBezTo>
                  <a:pt x="2537" y="1135"/>
                  <a:pt x="2538" y="1134"/>
                  <a:pt x="2538" y="1134"/>
                </a:cubicBezTo>
                <a:close/>
                <a:moveTo>
                  <a:pt x="2525" y="1173"/>
                </a:moveTo>
                <a:cubicBezTo>
                  <a:pt x="2525" y="1134"/>
                  <a:pt x="2525" y="1134"/>
                  <a:pt x="2525" y="1134"/>
                </a:cubicBezTo>
                <a:cubicBezTo>
                  <a:pt x="2528" y="1145"/>
                  <a:pt x="2527" y="1159"/>
                  <a:pt x="2525" y="1173"/>
                </a:cubicBezTo>
                <a:close/>
                <a:moveTo>
                  <a:pt x="2525" y="227"/>
                </a:moveTo>
                <a:cubicBezTo>
                  <a:pt x="2525" y="384"/>
                  <a:pt x="2525" y="384"/>
                  <a:pt x="2525" y="384"/>
                </a:cubicBezTo>
                <a:cubicBezTo>
                  <a:pt x="2523" y="384"/>
                  <a:pt x="2520" y="384"/>
                  <a:pt x="2517" y="383"/>
                </a:cubicBezTo>
                <a:cubicBezTo>
                  <a:pt x="2505" y="377"/>
                  <a:pt x="2495" y="380"/>
                  <a:pt x="2481" y="381"/>
                </a:cubicBezTo>
                <a:cubicBezTo>
                  <a:pt x="2481" y="215"/>
                  <a:pt x="2481" y="215"/>
                  <a:pt x="2481" y="215"/>
                </a:cubicBezTo>
                <a:cubicBezTo>
                  <a:pt x="2485" y="210"/>
                  <a:pt x="2491" y="208"/>
                  <a:pt x="2501" y="217"/>
                </a:cubicBezTo>
                <a:cubicBezTo>
                  <a:pt x="2507" y="223"/>
                  <a:pt x="2516" y="225"/>
                  <a:pt x="2525" y="227"/>
                </a:cubicBezTo>
                <a:close/>
                <a:moveTo>
                  <a:pt x="2525" y="952"/>
                </a:moveTo>
                <a:cubicBezTo>
                  <a:pt x="2525" y="965"/>
                  <a:pt x="2525" y="965"/>
                  <a:pt x="2525" y="965"/>
                </a:cubicBezTo>
                <a:cubicBezTo>
                  <a:pt x="2514" y="959"/>
                  <a:pt x="2505" y="946"/>
                  <a:pt x="2516" y="948"/>
                </a:cubicBezTo>
                <a:cubicBezTo>
                  <a:pt x="2518" y="948"/>
                  <a:pt x="2521" y="949"/>
                  <a:pt x="2525" y="952"/>
                </a:cubicBezTo>
                <a:close/>
                <a:moveTo>
                  <a:pt x="2525" y="1134"/>
                </a:moveTo>
                <a:cubicBezTo>
                  <a:pt x="2525" y="1173"/>
                  <a:pt x="2525" y="1173"/>
                  <a:pt x="2525" y="1173"/>
                </a:cubicBezTo>
                <a:cubicBezTo>
                  <a:pt x="2524" y="1179"/>
                  <a:pt x="2522" y="1185"/>
                  <a:pt x="2520" y="1191"/>
                </a:cubicBezTo>
                <a:cubicBezTo>
                  <a:pt x="2514" y="1209"/>
                  <a:pt x="2498" y="1244"/>
                  <a:pt x="2481" y="1253"/>
                </a:cubicBezTo>
                <a:cubicBezTo>
                  <a:pt x="2481" y="1077"/>
                  <a:pt x="2481" y="1077"/>
                  <a:pt x="2481" y="1077"/>
                </a:cubicBezTo>
                <a:cubicBezTo>
                  <a:pt x="2494" y="1096"/>
                  <a:pt x="2509" y="1113"/>
                  <a:pt x="2517" y="1120"/>
                </a:cubicBezTo>
                <a:cubicBezTo>
                  <a:pt x="2521" y="1123"/>
                  <a:pt x="2523" y="1128"/>
                  <a:pt x="2525" y="1134"/>
                </a:cubicBezTo>
                <a:close/>
                <a:moveTo>
                  <a:pt x="2481" y="1288"/>
                </a:moveTo>
                <a:cubicBezTo>
                  <a:pt x="2481" y="1260"/>
                  <a:pt x="2481" y="1260"/>
                  <a:pt x="2481" y="1260"/>
                </a:cubicBezTo>
                <a:cubicBezTo>
                  <a:pt x="2488" y="1259"/>
                  <a:pt x="2492" y="1264"/>
                  <a:pt x="2491" y="1272"/>
                </a:cubicBezTo>
                <a:cubicBezTo>
                  <a:pt x="2489" y="1278"/>
                  <a:pt x="2486" y="1286"/>
                  <a:pt x="2481" y="1288"/>
                </a:cubicBezTo>
                <a:close/>
                <a:moveTo>
                  <a:pt x="2481" y="994"/>
                </a:moveTo>
                <a:cubicBezTo>
                  <a:pt x="2481" y="976"/>
                  <a:pt x="2481" y="976"/>
                  <a:pt x="2481" y="976"/>
                </a:cubicBezTo>
                <a:cubicBezTo>
                  <a:pt x="2487" y="986"/>
                  <a:pt x="2495" y="997"/>
                  <a:pt x="2484" y="995"/>
                </a:cubicBezTo>
                <a:cubicBezTo>
                  <a:pt x="2483" y="994"/>
                  <a:pt x="2482" y="994"/>
                  <a:pt x="2481" y="994"/>
                </a:cubicBezTo>
                <a:close/>
                <a:moveTo>
                  <a:pt x="2481" y="164"/>
                </a:moveTo>
                <a:cubicBezTo>
                  <a:pt x="2481" y="153"/>
                  <a:pt x="2481" y="153"/>
                  <a:pt x="2481" y="153"/>
                </a:cubicBezTo>
                <a:cubicBezTo>
                  <a:pt x="2489" y="153"/>
                  <a:pt x="2498" y="164"/>
                  <a:pt x="2484" y="164"/>
                </a:cubicBezTo>
                <a:cubicBezTo>
                  <a:pt x="2483" y="164"/>
                  <a:pt x="2482" y="164"/>
                  <a:pt x="2481" y="164"/>
                </a:cubicBezTo>
                <a:close/>
                <a:moveTo>
                  <a:pt x="2448" y="534"/>
                </a:moveTo>
                <a:cubicBezTo>
                  <a:pt x="2451" y="537"/>
                  <a:pt x="2451" y="542"/>
                  <a:pt x="2455" y="543"/>
                </a:cubicBezTo>
                <a:cubicBezTo>
                  <a:pt x="2460" y="544"/>
                  <a:pt x="2469" y="548"/>
                  <a:pt x="2462" y="552"/>
                </a:cubicBezTo>
                <a:cubicBezTo>
                  <a:pt x="2455" y="556"/>
                  <a:pt x="2452" y="565"/>
                  <a:pt x="2449" y="562"/>
                </a:cubicBezTo>
                <a:cubicBezTo>
                  <a:pt x="2449" y="562"/>
                  <a:pt x="2448" y="562"/>
                  <a:pt x="2448" y="561"/>
                </a:cubicBezTo>
                <a:cubicBezTo>
                  <a:pt x="2448" y="534"/>
                  <a:pt x="2448" y="534"/>
                  <a:pt x="2448" y="534"/>
                </a:cubicBezTo>
                <a:close/>
                <a:moveTo>
                  <a:pt x="2481" y="153"/>
                </a:moveTo>
                <a:cubicBezTo>
                  <a:pt x="2481" y="164"/>
                  <a:pt x="2481" y="164"/>
                  <a:pt x="2481" y="164"/>
                </a:cubicBezTo>
                <a:cubicBezTo>
                  <a:pt x="2469" y="162"/>
                  <a:pt x="2465" y="152"/>
                  <a:pt x="2480" y="153"/>
                </a:cubicBezTo>
                <a:cubicBezTo>
                  <a:pt x="2480" y="153"/>
                  <a:pt x="2481" y="153"/>
                  <a:pt x="2481" y="153"/>
                </a:cubicBezTo>
                <a:close/>
                <a:moveTo>
                  <a:pt x="2481" y="215"/>
                </a:moveTo>
                <a:cubicBezTo>
                  <a:pt x="2481" y="381"/>
                  <a:pt x="2481" y="381"/>
                  <a:pt x="2481" y="381"/>
                </a:cubicBezTo>
                <a:cubicBezTo>
                  <a:pt x="2479" y="381"/>
                  <a:pt x="2478" y="381"/>
                  <a:pt x="2476" y="381"/>
                </a:cubicBezTo>
                <a:cubicBezTo>
                  <a:pt x="2467" y="381"/>
                  <a:pt x="2456" y="378"/>
                  <a:pt x="2448" y="378"/>
                </a:cubicBezTo>
                <a:cubicBezTo>
                  <a:pt x="2448" y="203"/>
                  <a:pt x="2448" y="203"/>
                  <a:pt x="2448" y="203"/>
                </a:cubicBezTo>
                <a:cubicBezTo>
                  <a:pt x="2460" y="200"/>
                  <a:pt x="2470" y="199"/>
                  <a:pt x="2467" y="206"/>
                </a:cubicBezTo>
                <a:cubicBezTo>
                  <a:pt x="2461" y="218"/>
                  <a:pt x="2471" y="229"/>
                  <a:pt x="2476" y="221"/>
                </a:cubicBezTo>
                <a:cubicBezTo>
                  <a:pt x="2478" y="219"/>
                  <a:pt x="2479" y="217"/>
                  <a:pt x="2481" y="215"/>
                </a:cubicBezTo>
                <a:close/>
                <a:moveTo>
                  <a:pt x="2481" y="976"/>
                </a:moveTo>
                <a:cubicBezTo>
                  <a:pt x="2481" y="994"/>
                  <a:pt x="2481" y="994"/>
                  <a:pt x="2481" y="994"/>
                </a:cubicBezTo>
                <a:cubicBezTo>
                  <a:pt x="2466" y="991"/>
                  <a:pt x="2461" y="984"/>
                  <a:pt x="2453" y="986"/>
                </a:cubicBezTo>
                <a:cubicBezTo>
                  <a:pt x="2451" y="987"/>
                  <a:pt x="2450" y="988"/>
                  <a:pt x="2448" y="989"/>
                </a:cubicBezTo>
                <a:cubicBezTo>
                  <a:pt x="2448" y="946"/>
                  <a:pt x="2448" y="946"/>
                  <a:pt x="2448" y="946"/>
                </a:cubicBezTo>
                <a:cubicBezTo>
                  <a:pt x="2458" y="946"/>
                  <a:pt x="2476" y="951"/>
                  <a:pt x="2475" y="961"/>
                </a:cubicBezTo>
                <a:cubicBezTo>
                  <a:pt x="2475" y="965"/>
                  <a:pt x="2477" y="970"/>
                  <a:pt x="2481" y="976"/>
                </a:cubicBezTo>
                <a:close/>
                <a:moveTo>
                  <a:pt x="2481" y="1077"/>
                </a:moveTo>
                <a:cubicBezTo>
                  <a:pt x="2481" y="1253"/>
                  <a:pt x="2481" y="1253"/>
                  <a:pt x="2481" y="1253"/>
                </a:cubicBezTo>
                <a:cubicBezTo>
                  <a:pt x="2476" y="1255"/>
                  <a:pt x="2472" y="1255"/>
                  <a:pt x="2467" y="1253"/>
                </a:cubicBezTo>
                <a:cubicBezTo>
                  <a:pt x="2460" y="1249"/>
                  <a:pt x="2454" y="1247"/>
                  <a:pt x="2448" y="1246"/>
                </a:cubicBezTo>
                <a:cubicBezTo>
                  <a:pt x="2448" y="1018"/>
                  <a:pt x="2448" y="1018"/>
                  <a:pt x="2448" y="1018"/>
                </a:cubicBezTo>
                <a:cubicBezTo>
                  <a:pt x="2452" y="1020"/>
                  <a:pt x="2456" y="1025"/>
                  <a:pt x="2458" y="1035"/>
                </a:cubicBezTo>
                <a:cubicBezTo>
                  <a:pt x="2460" y="1046"/>
                  <a:pt x="2470" y="1062"/>
                  <a:pt x="2481" y="1077"/>
                </a:cubicBezTo>
                <a:close/>
                <a:moveTo>
                  <a:pt x="2481" y="1260"/>
                </a:moveTo>
                <a:cubicBezTo>
                  <a:pt x="2481" y="1288"/>
                  <a:pt x="2481" y="1288"/>
                  <a:pt x="2481" y="1288"/>
                </a:cubicBezTo>
                <a:cubicBezTo>
                  <a:pt x="2478" y="1289"/>
                  <a:pt x="2474" y="1288"/>
                  <a:pt x="2470" y="1284"/>
                </a:cubicBezTo>
                <a:cubicBezTo>
                  <a:pt x="2461" y="1273"/>
                  <a:pt x="2462" y="1266"/>
                  <a:pt x="2474" y="1262"/>
                </a:cubicBezTo>
                <a:cubicBezTo>
                  <a:pt x="2476" y="1261"/>
                  <a:pt x="2479" y="1260"/>
                  <a:pt x="2481" y="1260"/>
                </a:cubicBezTo>
                <a:close/>
                <a:moveTo>
                  <a:pt x="2448" y="585"/>
                </a:moveTo>
                <a:cubicBezTo>
                  <a:pt x="2448" y="582"/>
                  <a:pt x="2448" y="582"/>
                  <a:pt x="2448" y="582"/>
                </a:cubicBezTo>
                <a:cubicBezTo>
                  <a:pt x="2448" y="583"/>
                  <a:pt x="2448" y="584"/>
                  <a:pt x="2448" y="585"/>
                </a:cubicBezTo>
                <a:close/>
                <a:moveTo>
                  <a:pt x="2448" y="529"/>
                </a:moveTo>
                <a:cubicBezTo>
                  <a:pt x="2448" y="518"/>
                  <a:pt x="2448" y="518"/>
                  <a:pt x="2448" y="518"/>
                </a:cubicBezTo>
                <a:cubicBezTo>
                  <a:pt x="2452" y="522"/>
                  <a:pt x="2456" y="528"/>
                  <a:pt x="2454" y="531"/>
                </a:cubicBezTo>
                <a:cubicBezTo>
                  <a:pt x="2453" y="532"/>
                  <a:pt x="2451" y="531"/>
                  <a:pt x="2448" y="529"/>
                </a:cubicBezTo>
                <a:close/>
                <a:moveTo>
                  <a:pt x="2448" y="502"/>
                </a:moveTo>
                <a:cubicBezTo>
                  <a:pt x="2448" y="478"/>
                  <a:pt x="2448" y="478"/>
                  <a:pt x="2448" y="478"/>
                </a:cubicBezTo>
                <a:cubicBezTo>
                  <a:pt x="2457" y="479"/>
                  <a:pt x="2460" y="494"/>
                  <a:pt x="2455" y="493"/>
                </a:cubicBezTo>
                <a:cubicBezTo>
                  <a:pt x="2449" y="492"/>
                  <a:pt x="2457" y="509"/>
                  <a:pt x="2448" y="502"/>
                </a:cubicBezTo>
                <a:cubicBezTo>
                  <a:pt x="2448" y="502"/>
                  <a:pt x="2448" y="502"/>
                  <a:pt x="2448" y="502"/>
                </a:cubicBezTo>
                <a:close/>
                <a:moveTo>
                  <a:pt x="2448" y="451"/>
                </a:moveTo>
                <a:cubicBezTo>
                  <a:pt x="2448" y="442"/>
                  <a:pt x="2448" y="442"/>
                  <a:pt x="2448" y="442"/>
                </a:cubicBezTo>
                <a:cubicBezTo>
                  <a:pt x="2456" y="443"/>
                  <a:pt x="2458" y="452"/>
                  <a:pt x="2450" y="451"/>
                </a:cubicBezTo>
                <a:cubicBezTo>
                  <a:pt x="2450" y="451"/>
                  <a:pt x="2449" y="451"/>
                  <a:pt x="2448" y="451"/>
                </a:cubicBezTo>
                <a:close/>
                <a:moveTo>
                  <a:pt x="2448" y="190"/>
                </a:moveTo>
                <a:cubicBezTo>
                  <a:pt x="2448" y="182"/>
                  <a:pt x="2448" y="182"/>
                  <a:pt x="2448" y="182"/>
                </a:cubicBezTo>
                <a:cubicBezTo>
                  <a:pt x="2451" y="184"/>
                  <a:pt x="2451" y="188"/>
                  <a:pt x="2448" y="190"/>
                </a:cubicBezTo>
                <a:close/>
                <a:moveTo>
                  <a:pt x="2448" y="154"/>
                </a:moveTo>
                <a:cubicBezTo>
                  <a:pt x="2448" y="138"/>
                  <a:pt x="2448" y="138"/>
                  <a:pt x="2448" y="138"/>
                </a:cubicBezTo>
                <a:cubicBezTo>
                  <a:pt x="2451" y="140"/>
                  <a:pt x="2454" y="142"/>
                  <a:pt x="2454" y="146"/>
                </a:cubicBezTo>
                <a:cubicBezTo>
                  <a:pt x="2454" y="150"/>
                  <a:pt x="2451" y="153"/>
                  <a:pt x="2448" y="154"/>
                </a:cubicBezTo>
                <a:close/>
                <a:moveTo>
                  <a:pt x="2443" y="531"/>
                </a:moveTo>
                <a:cubicBezTo>
                  <a:pt x="2445" y="531"/>
                  <a:pt x="2447" y="532"/>
                  <a:pt x="2448" y="534"/>
                </a:cubicBezTo>
                <a:cubicBezTo>
                  <a:pt x="2448" y="561"/>
                  <a:pt x="2448" y="561"/>
                  <a:pt x="2448" y="561"/>
                </a:cubicBezTo>
                <a:cubicBezTo>
                  <a:pt x="2444" y="558"/>
                  <a:pt x="2438" y="551"/>
                  <a:pt x="2441" y="558"/>
                </a:cubicBezTo>
                <a:cubicBezTo>
                  <a:pt x="2444" y="566"/>
                  <a:pt x="2444" y="568"/>
                  <a:pt x="2440" y="568"/>
                </a:cubicBezTo>
                <a:cubicBezTo>
                  <a:pt x="2436" y="568"/>
                  <a:pt x="2432" y="559"/>
                  <a:pt x="2431" y="554"/>
                </a:cubicBezTo>
                <a:cubicBezTo>
                  <a:pt x="2430" y="548"/>
                  <a:pt x="2438" y="555"/>
                  <a:pt x="2441" y="549"/>
                </a:cubicBezTo>
                <a:cubicBezTo>
                  <a:pt x="2443" y="544"/>
                  <a:pt x="2436" y="527"/>
                  <a:pt x="2443" y="531"/>
                </a:cubicBezTo>
                <a:close/>
                <a:moveTo>
                  <a:pt x="2448" y="138"/>
                </a:moveTo>
                <a:cubicBezTo>
                  <a:pt x="2448" y="154"/>
                  <a:pt x="2448" y="154"/>
                  <a:pt x="2448" y="154"/>
                </a:cubicBezTo>
                <a:cubicBezTo>
                  <a:pt x="2441" y="158"/>
                  <a:pt x="2430" y="159"/>
                  <a:pt x="2423" y="159"/>
                </a:cubicBezTo>
                <a:cubicBezTo>
                  <a:pt x="2418" y="160"/>
                  <a:pt x="2412" y="156"/>
                  <a:pt x="2409" y="151"/>
                </a:cubicBezTo>
                <a:cubicBezTo>
                  <a:pt x="2409" y="142"/>
                  <a:pt x="2409" y="142"/>
                  <a:pt x="2409" y="142"/>
                </a:cubicBezTo>
                <a:cubicBezTo>
                  <a:pt x="2411" y="140"/>
                  <a:pt x="2415" y="139"/>
                  <a:pt x="2421" y="138"/>
                </a:cubicBezTo>
                <a:cubicBezTo>
                  <a:pt x="2431" y="138"/>
                  <a:pt x="2442" y="136"/>
                  <a:pt x="2448" y="138"/>
                </a:cubicBezTo>
                <a:close/>
                <a:moveTo>
                  <a:pt x="2448" y="182"/>
                </a:moveTo>
                <a:cubicBezTo>
                  <a:pt x="2448" y="190"/>
                  <a:pt x="2448" y="190"/>
                  <a:pt x="2448" y="190"/>
                </a:cubicBezTo>
                <a:cubicBezTo>
                  <a:pt x="2446" y="192"/>
                  <a:pt x="2444" y="192"/>
                  <a:pt x="2440" y="192"/>
                </a:cubicBezTo>
                <a:cubicBezTo>
                  <a:pt x="2425" y="193"/>
                  <a:pt x="2423" y="180"/>
                  <a:pt x="2437" y="179"/>
                </a:cubicBezTo>
                <a:cubicBezTo>
                  <a:pt x="2442" y="179"/>
                  <a:pt x="2446" y="180"/>
                  <a:pt x="2448" y="182"/>
                </a:cubicBezTo>
                <a:close/>
                <a:moveTo>
                  <a:pt x="2448" y="203"/>
                </a:moveTo>
                <a:cubicBezTo>
                  <a:pt x="2448" y="378"/>
                  <a:pt x="2448" y="378"/>
                  <a:pt x="2448" y="378"/>
                </a:cubicBezTo>
                <a:cubicBezTo>
                  <a:pt x="2441" y="377"/>
                  <a:pt x="2435" y="379"/>
                  <a:pt x="2432" y="385"/>
                </a:cubicBezTo>
                <a:cubicBezTo>
                  <a:pt x="2427" y="397"/>
                  <a:pt x="2420" y="411"/>
                  <a:pt x="2409" y="418"/>
                </a:cubicBezTo>
                <a:cubicBezTo>
                  <a:pt x="2409" y="219"/>
                  <a:pt x="2409" y="219"/>
                  <a:pt x="2409" y="219"/>
                </a:cubicBezTo>
                <a:cubicBezTo>
                  <a:pt x="2413" y="218"/>
                  <a:pt x="2417" y="216"/>
                  <a:pt x="2423" y="213"/>
                </a:cubicBezTo>
                <a:cubicBezTo>
                  <a:pt x="2429" y="209"/>
                  <a:pt x="2439" y="205"/>
                  <a:pt x="2448" y="203"/>
                </a:cubicBezTo>
                <a:close/>
                <a:moveTo>
                  <a:pt x="2448" y="442"/>
                </a:moveTo>
                <a:cubicBezTo>
                  <a:pt x="2448" y="451"/>
                  <a:pt x="2448" y="451"/>
                  <a:pt x="2448" y="451"/>
                </a:cubicBezTo>
                <a:cubicBezTo>
                  <a:pt x="2441" y="449"/>
                  <a:pt x="2436" y="440"/>
                  <a:pt x="2446" y="442"/>
                </a:cubicBezTo>
                <a:cubicBezTo>
                  <a:pt x="2447" y="442"/>
                  <a:pt x="2447" y="442"/>
                  <a:pt x="2448" y="442"/>
                </a:cubicBezTo>
                <a:close/>
                <a:moveTo>
                  <a:pt x="2448" y="478"/>
                </a:moveTo>
                <a:cubicBezTo>
                  <a:pt x="2448" y="502"/>
                  <a:pt x="2448" y="502"/>
                  <a:pt x="2448" y="502"/>
                </a:cubicBezTo>
                <a:cubicBezTo>
                  <a:pt x="2440" y="495"/>
                  <a:pt x="2440" y="476"/>
                  <a:pt x="2447" y="478"/>
                </a:cubicBezTo>
                <a:cubicBezTo>
                  <a:pt x="2447" y="478"/>
                  <a:pt x="2447" y="478"/>
                  <a:pt x="2448" y="478"/>
                </a:cubicBezTo>
                <a:close/>
                <a:moveTo>
                  <a:pt x="2448" y="518"/>
                </a:moveTo>
                <a:cubicBezTo>
                  <a:pt x="2445" y="515"/>
                  <a:pt x="2441" y="513"/>
                  <a:pt x="2439" y="513"/>
                </a:cubicBezTo>
                <a:cubicBezTo>
                  <a:pt x="2431" y="514"/>
                  <a:pt x="2440" y="525"/>
                  <a:pt x="2448" y="529"/>
                </a:cubicBezTo>
                <a:cubicBezTo>
                  <a:pt x="2448" y="518"/>
                  <a:pt x="2448" y="518"/>
                  <a:pt x="2448" y="518"/>
                </a:cubicBezTo>
                <a:close/>
                <a:moveTo>
                  <a:pt x="2448" y="582"/>
                </a:moveTo>
                <a:cubicBezTo>
                  <a:pt x="2448" y="585"/>
                  <a:pt x="2448" y="585"/>
                  <a:pt x="2448" y="585"/>
                </a:cubicBezTo>
                <a:cubicBezTo>
                  <a:pt x="2448" y="585"/>
                  <a:pt x="2447" y="586"/>
                  <a:pt x="2447" y="586"/>
                </a:cubicBezTo>
                <a:cubicBezTo>
                  <a:pt x="2444" y="590"/>
                  <a:pt x="2443" y="596"/>
                  <a:pt x="2442" y="602"/>
                </a:cubicBezTo>
                <a:cubicBezTo>
                  <a:pt x="2442" y="608"/>
                  <a:pt x="2438" y="615"/>
                  <a:pt x="2433" y="616"/>
                </a:cubicBezTo>
                <a:cubicBezTo>
                  <a:pt x="2428" y="617"/>
                  <a:pt x="2424" y="618"/>
                  <a:pt x="2423" y="621"/>
                </a:cubicBezTo>
                <a:cubicBezTo>
                  <a:pt x="2421" y="625"/>
                  <a:pt x="2418" y="625"/>
                  <a:pt x="2415" y="620"/>
                </a:cubicBezTo>
                <a:cubicBezTo>
                  <a:pt x="2414" y="617"/>
                  <a:pt x="2412" y="614"/>
                  <a:pt x="2409" y="612"/>
                </a:cubicBezTo>
                <a:cubicBezTo>
                  <a:pt x="2409" y="602"/>
                  <a:pt x="2409" y="602"/>
                  <a:pt x="2409" y="602"/>
                </a:cubicBezTo>
                <a:cubicBezTo>
                  <a:pt x="2414" y="602"/>
                  <a:pt x="2418" y="603"/>
                  <a:pt x="2421" y="598"/>
                </a:cubicBezTo>
                <a:cubicBezTo>
                  <a:pt x="2425" y="590"/>
                  <a:pt x="2431" y="593"/>
                  <a:pt x="2433" y="586"/>
                </a:cubicBezTo>
                <a:cubicBezTo>
                  <a:pt x="2435" y="579"/>
                  <a:pt x="2435" y="569"/>
                  <a:pt x="2441" y="571"/>
                </a:cubicBezTo>
                <a:cubicBezTo>
                  <a:pt x="2443" y="572"/>
                  <a:pt x="2447" y="577"/>
                  <a:pt x="2448" y="582"/>
                </a:cubicBezTo>
                <a:close/>
                <a:moveTo>
                  <a:pt x="2448" y="946"/>
                </a:moveTo>
                <a:cubicBezTo>
                  <a:pt x="2448" y="989"/>
                  <a:pt x="2448" y="989"/>
                  <a:pt x="2448" y="989"/>
                </a:cubicBezTo>
                <a:cubicBezTo>
                  <a:pt x="2440" y="993"/>
                  <a:pt x="2432" y="1000"/>
                  <a:pt x="2424" y="990"/>
                </a:cubicBezTo>
                <a:cubicBezTo>
                  <a:pt x="2420" y="985"/>
                  <a:pt x="2414" y="978"/>
                  <a:pt x="2409" y="970"/>
                </a:cubicBezTo>
                <a:cubicBezTo>
                  <a:pt x="2409" y="940"/>
                  <a:pt x="2409" y="940"/>
                  <a:pt x="2409" y="940"/>
                </a:cubicBezTo>
                <a:cubicBezTo>
                  <a:pt x="2421" y="941"/>
                  <a:pt x="2438" y="948"/>
                  <a:pt x="2446" y="947"/>
                </a:cubicBezTo>
                <a:cubicBezTo>
                  <a:pt x="2447" y="946"/>
                  <a:pt x="2447" y="946"/>
                  <a:pt x="2448" y="946"/>
                </a:cubicBezTo>
                <a:close/>
                <a:moveTo>
                  <a:pt x="2448" y="1018"/>
                </a:moveTo>
                <a:cubicBezTo>
                  <a:pt x="2448" y="1246"/>
                  <a:pt x="2448" y="1246"/>
                  <a:pt x="2448" y="1246"/>
                </a:cubicBezTo>
                <a:cubicBezTo>
                  <a:pt x="2437" y="1244"/>
                  <a:pt x="2429" y="1244"/>
                  <a:pt x="2422" y="1233"/>
                </a:cubicBezTo>
                <a:cubicBezTo>
                  <a:pt x="2416" y="1224"/>
                  <a:pt x="2412" y="1214"/>
                  <a:pt x="2409" y="1206"/>
                </a:cubicBezTo>
                <a:cubicBezTo>
                  <a:pt x="2409" y="1062"/>
                  <a:pt x="2409" y="1062"/>
                  <a:pt x="2409" y="1062"/>
                </a:cubicBezTo>
                <a:cubicBezTo>
                  <a:pt x="2412" y="1063"/>
                  <a:pt x="2415" y="1063"/>
                  <a:pt x="2420" y="1064"/>
                </a:cubicBezTo>
                <a:cubicBezTo>
                  <a:pt x="2435" y="1063"/>
                  <a:pt x="2434" y="1040"/>
                  <a:pt x="2434" y="1027"/>
                </a:cubicBezTo>
                <a:cubicBezTo>
                  <a:pt x="2434" y="1020"/>
                  <a:pt x="2441" y="1015"/>
                  <a:pt x="2448" y="1018"/>
                </a:cubicBezTo>
                <a:close/>
                <a:moveTo>
                  <a:pt x="2409" y="628"/>
                </a:moveTo>
                <a:cubicBezTo>
                  <a:pt x="2413" y="623"/>
                  <a:pt x="2413" y="622"/>
                  <a:pt x="2411" y="619"/>
                </a:cubicBezTo>
                <a:cubicBezTo>
                  <a:pt x="2410" y="618"/>
                  <a:pt x="2409" y="618"/>
                  <a:pt x="2409" y="618"/>
                </a:cubicBezTo>
                <a:cubicBezTo>
                  <a:pt x="2409" y="628"/>
                  <a:pt x="2409" y="628"/>
                  <a:pt x="2409" y="628"/>
                </a:cubicBezTo>
                <a:close/>
                <a:moveTo>
                  <a:pt x="2409" y="520"/>
                </a:moveTo>
                <a:cubicBezTo>
                  <a:pt x="2409" y="437"/>
                  <a:pt x="2409" y="437"/>
                  <a:pt x="2409" y="437"/>
                </a:cubicBezTo>
                <a:cubicBezTo>
                  <a:pt x="2418" y="438"/>
                  <a:pt x="2425" y="443"/>
                  <a:pt x="2428" y="457"/>
                </a:cubicBezTo>
                <a:cubicBezTo>
                  <a:pt x="2432" y="475"/>
                  <a:pt x="2424" y="492"/>
                  <a:pt x="2416" y="506"/>
                </a:cubicBezTo>
                <a:cubicBezTo>
                  <a:pt x="2414" y="510"/>
                  <a:pt x="2411" y="515"/>
                  <a:pt x="2409" y="520"/>
                </a:cubicBezTo>
                <a:close/>
                <a:moveTo>
                  <a:pt x="2409" y="142"/>
                </a:moveTo>
                <a:cubicBezTo>
                  <a:pt x="2409" y="151"/>
                  <a:pt x="2409" y="151"/>
                  <a:pt x="2409" y="151"/>
                </a:cubicBezTo>
                <a:cubicBezTo>
                  <a:pt x="2407" y="148"/>
                  <a:pt x="2406" y="144"/>
                  <a:pt x="2409" y="142"/>
                </a:cubicBezTo>
                <a:close/>
                <a:moveTo>
                  <a:pt x="2409" y="219"/>
                </a:moveTo>
                <a:cubicBezTo>
                  <a:pt x="2409" y="418"/>
                  <a:pt x="2409" y="418"/>
                  <a:pt x="2409" y="418"/>
                </a:cubicBezTo>
                <a:cubicBezTo>
                  <a:pt x="2406" y="419"/>
                  <a:pt x="2403" y="421"/>
                  <a:pt x="2400" y="421"/>
                </a:cubicBezTo>
                <a:cubicBezTo>
                  <a:pt x="2399" y="421"/>
                  <a:pt x="2398" y="421"/>
                  <a:pt x="2397" y="422"/>
                </a:cubicBezTo>
                <a:cubicBezTo>
                  <a:pt x="2397" y="220"/>
                  <a:pt x="2397" y="220"/>
                  <a:pt x="2397" y="220"/>
                </a:cubicBezTo>
                <a:cubicBezTo>
                  <a:pt x="2402" y="220"/>
                  <a:pt x="2405" y="220"/>
                  <a:pt x="2409" y="219"/>
                </a:cubicBezTo>
                <a:close/>
                <a:moveTo>
                  <a:pt x="2409" y="437"/>
                </a:moveTo>
                <a:cubicBezTo>
                  <a:pt x="2409" y="520"/>
                  <a:pt x="2409" y="520"/>
                  <a:pt x="2409" y="520"/>
                </a:cubicBezTo>
                <a:cubicBezTo>
                  <a:pt x="2406" y="527"/>
                  <a:pt x="2402" y="535"/>
                  <a:pt x="2397" y="541"/>
                </a:cubicBezTo>
                <a:cubicBezTo>
                  <a:pt x="2397" y="438"/>
                  <a:pt x="2397" y="438"/>
                  <a:pt x="2397" y="438"/>
                </a:cubicBezTo>
                <a:cubicBezTo>
                  <a:pt x="2398" y="438"/>
                  <a:pt x="2399" y="438"/>
                  <a:pt x="2400" y="438"/>
                </a:cubicBezTo>
                <a:cubicBezTo>
                  <a:pt x="2403" y="437"/>
                  <a:pt x="2406" y="437"/>
                  <a:pt x="2409" y="437"/>
                </a:cubicBezTo>
                <a:close/>
                <a:moveTo>
                  <a:pt x="2409" y="602"/>
                </a:moveTo>
                <a:cubicBezTo>
                  <a:pt x="2409" y="612"/>
                  <a:pt x="2409" y="612"/>
                  <a:pt x="2409" y="612"/>
                </a:cubicBezTo>
                <a:cubicBezTo>
                  <a:pt x="2407" y="612"/>
                  <a:pt x="2405" y="612"/>
                  <a:pt x="2401" y="613"/>
                </a:cubicBezTo>
                <a:cubicBezTo>
                  <a:pt x="2400" y="614"/>
                  <a:pt x="2398" y="614"/>
                  <a:pt x="2397" y="613"/>
                </a:cubicBezTo>
                <a:cubicBezTo>
                  <a:pt x="2397" y="607"/>
                  <a:pt x="2397" y="607"/>
                  <a:pt x="2397" y="607"/>
                </a:cubicBezTo>
                <a:cubicBezTo>
                  <a:pt x="2398" y="606"/>
                  <a:pt x="2399" y="605"/>
                  <a:pt x="2400" y="604"/>
                </a:cubicBezTo>
                <a:cubicBezTo>
                  <a:pt x="2403" y="603"/>
                  <a:pt x="2406" y="602"/>
                  <a:pt x="2409" y="602"/>
                </a:cubicBezTo>
                <a:close/>
                <a:moveTo>
                  <a:pt x="2409" y="618"/>
                </a:moveTo>
                <a:cubicBezTo>
                  <a:pt x="2409" y="628"/>
                  <a:pt x="2409" y="628"/>
                  <a:pt x="2409" y="628"/>
                </a:cubicBezTo>
                <a:cubicBezTo>
                  <a:pt x="2409" y="628"/>
                  <a:pt x="2409" y="628"/>
                  <a:pt x="2409" y="628"/>
                </a:cubicBezTo>
                <a:cubicBezTo>
                  <a:pt x="2405" y="632"/>
                  <a:pt x="2404" y="619"/>
                  <a:pt x="2409" y="618"/>
                </a:cubicBezTo>
                <a:close/>
                <a:moveTo>
                  <a:pt x="2409" y="940"/>
                </a:moveTo>
                <a:cubicBezTo>
                  <a:pt x="2409" y="970"/>
                  <a:pt x="2409" y="970"/>
                  <a:pt x="2409" y="970"/>
                </a:cubicBezTo>
                <a:cubicBezTo>
                  <a:pt x="2400" y="955"/>
                  <a:pt x="2394" y="940"/>
                  <a:pt x="2403" y="939"/>
                </a:cubicBezTo>
                <a:cubicBezTo>
                  <a:pt x="2404" y="939"/>
                  <a:pt x="2407" y="939"/>
                  <a:pt x="2409" y="940"/>
                </a:cubicBezTo>
                <a:close/>
                <a:moveTo>
                  <a:pt x="2409" y="1062"/>
                </a:moveTo>
                <a:cubicBezTo>
                  <a:pt x="2409" y="1206"/>
                  <a:pt x="2409" y="1206"/>
                  <a:pt x="2409" y="1206"/>
                </a:cubicBezTo>
                <a:cubicBezTo>
                  <a:pt x="2405" y="1197"/>
                  <a:pt x="2403" y="1191"/>
                  <a:pt x="2400" y="1196"/>
                </a:cubicBezTo>
                <a:cubicBezTo>
                  <a:pt x="2396" y="1202"/>
                  <a:pt x="2400" y="1206"/>
                  <a:pt x="2397" y="1205"/>
                </a:cubicBezTo>
                <a:cubicBezTo>
                  <a:pt x="2397" y="1054"/>
                  <a:pt x="2397" y="1054"/>
                  <a:pt x="2397" y="1054"/>
                </a:cubicBezTo>
                <a:cubicBezTo>
                  <a:pt x="2399" y="1059"/>
                  <a:pt x="2402" y="1061"/>
                  <a:pt x="2409" y="1062"/>
                </a:cubicBezTo>
                <a:close/>
                <a:moveTo>
                  <a:pt x="2397" y="634"/>
                </a:moveTo>
                <a:cubicBezTo>
                  <a:pt x="2397" y="623"/>
                  <a:pt x="2397" y="623"/>
                  <a:pt x="2397" y="623"/>
                </a:cubicBezTo>
                <a:cubicBezTo>
                  <a:pt x="2399" y="626"/>
                  <a:pt x="2401" y="630"/>
                  <a:pt x="2397" y="634"/>
                </a:cubicBezTo>
                <a:close/>
                <a:moveTo>
                  <a:pt x="2397" y="220"/>
                </a:moveTo>
                <a:cubicBezTo>
                  <a:pt x="2397" y="422"/>
                  <a:pt x="2397" y="422"/>
                  <a:pt x="2397" y="422"/>
                </a:cubicBezTo>
                <a:cubicBezTo>
                  <a:pt x="2384" y="425"/>
                  <a:pt x="2386" y="438"/>
                  <a:pt x="2397" y="438"/>
                </a:cubicBezTo>
                <a:cubicBezTo>
                  <a:pt x="2397" y="541"/>
                  <a:pt x="2397" y="541"/>
                  <a:pt x="2397" y="541"/>
                </a:cubicBezTo>
                <a:cubicBezTo>
                  <a:pt x="2393" y="546"/>
                  <a:pt x="2389" y="550"/>
                  <a:pt x="2383" y="553"/>
                </a:cubicBezTo>
                <a:cubicBezTo>
                  <a:pt x="2379" y="554"/>
                  <a:pt x="2376" y="555"/>
                  <a:pt x="2373" y="556"/>
                </a:cubicBezTo>
                <a:cubicBezTo>
                  <a:pt x="2373" y="222"/>
                  <a:pt x="2373" y="222"/>
                  <a:pt x="2373" y="222"/>
                </a:cubicBezTo>
                <a:cubicBezTo>
                  <a:pt x="2376" y="221"/>
                  <a:pt x="2379" y="220"/>
                  <a:pt x="2383" y="220"/>
                </a:cubicBezTo>
                <a:cubicBezTo>
                  <a:pt x="2389" y="220"/>
                  <a:pt x="2393" y="220"/>
                  <a:pt x="2397" y="220"/>
                </a:cubicBezTo>
                <a:close/>
                <a:moveTo>
                  <a:pt x="2397" y="607"/>
                </a:moveTo>
                <a:cubicBezTo>
                  <a:pt x="2397" y="613"/>
                  <a:pt x="2397" y="613"/>
                  <a:pt x="2397" y="613"/>
                </a:cubicBezTo>
                <a:cubicBezTo>
                  <a:pt x="2394" y="613"/>
                  <a:pt x="2394" y="610"/>
                  <a:pt x="2397" y="607"/>
                </a:cubicBezTo>
                <a:close/>
                <a:moveTo>
                  <a:pt x="2397" y="623"/>
                </a:moveTo>
                <a:cubicBezTo>
                  <a:pt x="2397" y="634"/>
                  <a:pt x="2397" y="634"/>
                  <a:pt x="2397" y="634"/>
                </a:cubicBezTo>
                <a:cubicBezTo>
                  <a:pt x="2396" y="635"/>
                  <a:pt x="2396" y="636"/>
                  <a:pt x="2395" y="637"/>
                </a:cubicBezTo>
                <a:cubicBezTo>
                  <a:pt x="2385" y="645"/>
                  <a:pt x="2383" y="619"/>
                  <a:pt x="2391" y="621"/>
                </a:cubicBezTo>
                <a:cubicBezTo>
                  <a:pt x="2393" y="620"/>
                  <a:pt x="2395" y="621"/>
                  <a:pt x="2397" y="623"/>
                </a:cubicBezTo>
                <a:close/>
                <a:moveTo>
                  <a:pt x="2397" y="1054"/>
                </a:moveTo>
                <a:cubicBezTo>
                  <a:pt x="2397" y="1205"/>
                  <a:pt x="2397" y="1205"/>
                  <a:pt x="2397" y="1205"/>
                </a:cubicBezTo>
                <a:cubicBezTo>
                  <a:pt x="2395" y="1204"/>
                  <a:pt x="2391" y="1201"/>
                  <a:pt x="2381" y="1194"/>
                </a:cubicBezTo>
                <a:cubicBezTo>
                  <a:pt x="2378" y="1193"/>
                  <a:pt x="2375" y="1191"/>
                  <a:pt x="2373" y="1190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84" y="1022"/>
                  <a:pt x="2391" y="1030"/>
                  <a:pt x="2394" y="1045"/>
                </a:cubicBezTo>
                <a:cubicBezTo>
                  <a:pt x="2395" y="1048"/>
                  <a:pt x="2396" y="1051"/>
                  <a:pt x="2397" y="1054"/>
                </a:cubicBezTo>
                <a:close/>
                <a:moveTo>
                  <a:pt x="2373" y="955"/>
                </a:moveTo>
                <a:cubicBezTo>
                  <a:pt x="2373" y="942"/>
                  <a:pt x="2373" y="942"/>
                  <a:pt x="2373" y="942"/>
                </a:cubicBezTo>
                <a:cubicBezTo>
                  <a:pt x="2380" y="946"/>
                  <a:pt x="2389" y="956"/>
                  <a:pt x="2379" y="956"/>
                </a:cubicBezTo>
                <a:cubicBezTo>
                  <a:pt x="2377" y="956"/>
                  <a:pt x="2375" y="956"/>
                  <a:pt x="2373" y="955"/>
                </a:cubicBezTo>
                <a:close/>
                <a:moveTo>
                  <a:pt x="2373" y="222"/>
                </a:moveTo>
                <a:cubicBezTo>
                  <a:pt x="2373" y="556"/>
                  <a:pt x="2373" y="556"/>
                  <a:pt x="2373" y="556"/>
                </a:cubicBezTo>
                <a:cubicBezTo>
                  <a:pt x="2366" y="556"/>
                  <a:pt x="2361" y="556"/>
                  <a:pt x="2356" y="556"/>
                </a:cubicBezTo>
                <a:cubicBezTo>
                  <a:pt x="2356" y="229"/>
                  <a:pt x="2356" y="229"/>
                  <a:pt x="2356" y="229"/>
                </a:cubicBezTo>
                <a:cubicBezTo>
                  <a:pt x="2361" y="228"/>
                  <a:pt x="2366" y="224"/>
                  <a:pt x="2373" y="222"/>
                </a:cubicBezTo>
                <a:close/>
                <a:moveTo>
                  <a:pt x="2373" y="942"/>
                </a:moveTo>
                <a:cubicBezTo>
                  <a:pt x="2373" y="955"/>
                  <a:pt x="2373" y="955"/>
                  <a:pt x="2373" y="955"/>
                </a:cubicBezTo>
                <a:cubicBezTo>
                  <a:pt x="2363" y="951"/>
                  <a:pt x="2356" y="941"/>
                  <a:pt x="2368" y="941"/>
                </a:cubicBezTo>
                <a:cubicBezTo>
                  <a:pt x="2369" y="941"/>
                  <a:pt x="2371" y="941"/>
                  <a:pt x="2373" y="942"/>
                </a:cubicBezTo>
                <a:close/>
                <a:moveTo>
                  <a:pt x="2373" y="1016"/>
                </a:moveTo>
                <a:cubicBezTo>
                  <a:pt x="2373" y="1190"/>
                  <a:pt x="2373" y="1190"/>
                  <a:pt x="2373" y="1190"/>
                </a:cubicBezTo>
                <a:cubicBezTo>
                  <a:pt x="2366" y="1187"/>
                  <a:pt x="2361" y="1186"/>
                  <a:pt x="2356" y="1185"/>
                </a:cubicBezTo>
                <a:cubicBezTo>
                  <a:pt x="2356" y="1027"/>
                  <a:pt x="2356" y="1027"/>
                  <a:pt x="2356" y="1027"/>
                </a:cubicBezTo>
                <a:cubicBezTo>
                  <a:pt x="2365" y="1025"/>
                  <a:pt x="2363" y="1012"/>
                  <a:pt x="2373" y="1016"/>
                </a:cubicBezTo>
                <a:close/>
                <a:moveTo>
                  <a:pt x="2356" y="658"/>
                </a:moveTo>
                <a:cubicBezTo>
                  <a:pt x="2356" y="645"/>
                  <a:pt x="2356" y="645"/>
                  <a:pt x="2356" y="645"/>
                </a:cubicBezTo>
                <a:cubicBezTo>
                  <a:pt x="2356" y="646"/>
                  <a:pt x="2357" y="646"/>
                  <a:pt x="2357" y="646"/>
                </a:cubicBezTo>
                <a:cubicBezTo>
                  <a:pt x="2361" y="647"/>
                  <a:pt x="2367" y="664"/>
                  <a:pt x="2356" y="658"/>
                </a:cubicBezTo>
                <a:close/>
                <a:moveTo>
                  <a:pt x="2356" y="229"/>
                </a:moveTo>
                <a:cubicBezTo>
                  <a:pt x="2356" y="556"/>
                  <a:pt x="2356" y="556"/>
                  <a:pt x="2356" y="556"/>
                </a:cubicBezTo>
                <a:cubicBezTo>
                  <a:pt x="2352" y="556"/>
                  <a:pt x="2349" y="558"/>
                  <a:pt x="2346" y="562"/>
                </a:cubicBezTo>
                <a:cubicBezTo>
                  <a:pt x="2340" y="574"/>
                  <a:pt x="2342" y="580"/>
                  <a:pt x="2330" y="583"/>
                </a:cubicBezTo>
                <a:cubicBezTo>
                  <a:pt x="2330" y="208"/>
                  <a:pt x="2330" y="208"/>
                  <a:pt x="2330" y="208"/>
                </a:cubicBezTo>
                <a:cubicBezTo>
                  <a:pt x="2337" y="210"/>
                  <a:pt x="2342" y="214"/>
                  <a:pt x="2345" y="221"/>
                </a:cubicBezTo>
                <a:cubicBezTo>
                  <a:pt x="2348" y="230"/>
                  <a:pt x="2352" y="231"/>
                  <a:pt x="2356" y="229"/>
                </a:cubicBezTo>
                <a:close/>
                <a:moveTo>
                  <a:pt x="2356" y="645"/>
                </a:moveTo>
                <a:cubicBezTo>
                  <a:pt x="2356" y="658"/>
                  <a:pt x="2356" y="658"/>
                  <a:pt x="2356" y="658"/>
                </a:cubicBezTo>
                <a:cubicBezTo>
                  <a:pt x="2346" y="652"/>
                  <a:pt x="2351" y="643"/>
                  <a:pt x="2356" y="645"/>
                </a:cubicBezTo>
                <a:close/>
                <a:moveTo>
                  <a:pt x="2356" y="1027"/>
                </a:moveTo>
                <a:cubicBezTo>
                  <a:pt x="2356" y="1185"/>
                  <a:pt x="2356" y="1185"/>
                  <a:pt x="2356" y="1185"/>
                </a:cubicBezTo>
                <a:cubicBezTo>
                  <a:pt x="2344" y="1184"/>
                  <a:pt x="2336" y="1187"/>
                  <a:pt x="2330" y="1189"/>
                </a:cubicBezTo>
                <a:cubicBezTo>
                  <a:pt x="2330" y="1038"/>
                  <a:pt x="2330" y="1038"/>
                  <a:pt x="2330" y="1038"/>
                </a:cubicBezTo>
                <a:cubicBezTo>
                  <a:pt x="2335" y="1043"/>
                  <a:pt x="2334" y="1051"/>
                  <a:pt x="2341" y="1048"/>
                </a:cubicBezTo>
                <a:cubicBezTo>
                  <a:pt x="2350" y="1045"/>
                  <a:pt x="2342" y="1027"/>
                  <a:pt x="2354" y="1027"/>
                </a:cubicBezTo>
                <a:cubicBezTo>
                  <a:pt x="2355" y="1027"/>
                  <a:pt x="2356" y="1027"/>
                  <a:pt x="2356" y="1027"/>
                </a:cubicBezTo>
                <a:close/>
                <a:moveTo>
                  <a:pt x="2330" y="715"/>
                </a:moveTo>
                <a:cubicBezTo>
                  <a:pt x="2330" y="704"/>
                  <a:pt x="2330" y="704"/>
                  <a:pt x="2330" y="704"/>
                </a:cubicBezTo>
                <a:cubicBezTo>
                  <a:pt x="2334" y="702"/>
                  <a:pt x="2336" y="704"/>
                  <a:pt x="2336" y="708"/>
                </a:cubicBezTo>
                <a:cubicBezTo>
                  <a:pt x="2335" y="711"/>
                  <a:pt x="2333" y="715"/>
                  <a:pt x="2330" y="715"/>
                </a:cubicBezTo>
                <a:close/>
                <a:moveTo>
                  <a:pt x="2330" y="642"/>
                </a:moveTo>
                <a:cubicBezTo>
                  <a:pt x="2330" y="601"/>
                  <a:pt x="2330" y="601"/>
                  <a:pt x="2330" y="601"/>
                </a:cubicBezTo>
                <a:cubicBezTo>
                  <a:pt x="2331" y="602"/>
                  <a:pt x="2332" y="603"/>
                  <a:pt x="2332" y="605"/>
                </a:cubicBezTo>
                <a:cubicBezTo>
                  <a:pt x="2339" y="618"/>
                  <a:pt x="2352" y="639"/>
                  <a:pt x="2338" y="642"/>
                </a:cubicBezTo>
                <a:cubicBezTo>
                  <a:pt x="2335" y="642"/>
                  <a:pt x="2332" y="642"/>
                  <a:pt x="2330" y="642"/>
                </a:cubicBezTo>
                <a:close/>
                <a:moveTo>
                  <a:pt x="2330" y="205"/>
                </a:moveTo>
                <a:cubicBezTo>
                  <a:pt x="2333" y="206"/>
                  <a:pt x="2337" y="206"/>
                  <a:pt x="2340" y="207"/>
                </a:cubicBezTo>
                <a:cubicBezTo>
                  <a:pt x="2355" y="209"/>
                  <a:pt x="2346" y="192"/>
                  <a:pt x="2334" y="193"/>
                </a:cubicBezTo>
                <a:cubicBezTo>
                  <a:pt x="2333" y="193"/>
                  <a:pt x="2332" y="193"/>
                  <a:pt x="2330" y="192"/>
                </a:cubicBezTo>
                <a:lnTo>
                  <a:pt x="2330" y="205"/>
                </a:lnTo>
                <a:close/>
                <a:moveTo>
                  <a:pt x="2330" y="192"/>
                </a:moveTo>
                <a:cubicBezTo>
                  <a:pt x="2330" y="205"/>
                  <a:pt x="2330" y="205"/>
                  <a:pt x="2330" y="205"/>
                </a:cubicBezTo>
                <a:cubicBezTo>
                  <a:pt x="2326" y="205"/>
                  <a:pt x="2322" y="204"/>
                  <a:pt x="2319" y="203"/>
                </a:cubicBezTo>
                <a:cubicBezTo>
                  <a:pt x="2319" y="187"/>
                  <a:pt x="2319" y="187"/>
                  <a:pt x="2319" y="187"/>
                </a:cubicBezTo>
                <a:cubicBezTo>
                  <a:pt x="2323" y="190"/>
                  <a:pt x="2327" y="192"/>
                  <a:pt x="2330" y="192"/>
                </a:cubicBezTo>
                <a:close/>
                <a:moveTo>
                  <a:pt x="2330" y="208"/>
                </a:moveTo>
                <a:cubicBezTo>
                  <a:pt x="2327" y="207"/>
                  <a:pt x="2323" y="206"/>
                  <a:pt x="2319" y="205"/>
                </a:cubicBezTo>
                <a:cubicBezTo>
                  <a:pt x="2319" y="632"/>
                  <a:pt x="2319" y="632"/>
                  <a:pt x="2319" y="632"/>
                </a:cubicBezTo>
                <a:cubicBezTo>
                  <a:pt x="2321" y="637"/>
                  <a:pt x="2325" y="640"/>
                  <a:pt x="2330" y="642"/>
                </a:cubicBezTo>
                <a:cubicBezTo>
                  <a:pt x="2330" y="601"/>
                  <a:pt x="2330" y="601"/>
                  <a:pt x="2330" y="601"/>
                </a:cubicBezTo>
                <a:cubicBezTo>
                  <a:pt x="2323" y="590"/>
                  <a:pt x="2314" y="587"/>
                  <a:pt x="2327" y="584"/>
                </a:cubicBezTo>
                <a:cubicBezTo>
                  <a:pt x="2328" y="584"/>
                  <a:pt x="2329" y="584"/>
                  <a:pt x="2330" y="583"/>
                </a:cubicBezTo>
                <a:cubicBezTo>
                  <a:pt x="2330" y="208"/>
                  <a:pt x="2330" y="208"/>
                  <a:pt x="2330" y="208"/>
                </a:cubicBezTo>
                <a:close/>
                <a:moveTo>
                  <a:pt x="2330" y="704"/>
                </a:moveTo>
                <a:cubicBezTo>
                  <a:pt x="2330" y="715"/>
                  <a:pt x="2330" y="715"/>
                  <a:pt x="2330" y="715"/>
                </a:cubicBezTo>
                <a:cubicBezTo>
                  <a:pt x="2329" y="715"/>
                  <a:pt x="2328" y="714"/>
                  <a:pt x="2327" y="713"/>
                </a:cubicBezTo>
                <a:cubicBezTo>
                  <a:pt x="2323" y="709"/>
                  <a:pt x="2324" y="706"/>
                  <a:pt x="2329" y="704"/>
                </a:cubicBezTo>
                <a:cubicBezTo>
                  <a:pt x="2329" y="704"/>
                  <a:pt x="2330" y="704"/>
                  <a:pt x="2330" y="704"/>
                </a:cubicBezTo>
                <a:close/>
                <a:moveTo>
                  <a:pt x="2330" y="1038"/>
                </a:moveTo>
                <a:cubicBezTo>
                  <a:pt x="2330" y="1189"/>
                  <a:pt x="2330" y="1189"/>
                  <a:pt x="2330" y="1189"/>
                </a:cubicBezTo>
                <a:cubicBezTo>
                  <a:pt x="2330" y="1189"/>
                  <a:pt x="2330" y="1189"/>
                  <a:pt x="2330" y="1189"/>
                </a:cubicBezTo>
                <a:cubicBezTo>
                  <a:pt x="2327" y="1189"/>
                  <a:pt x="2323" y="1189"/>
                  <a:pt x="2319" y="1188"/>
                </a:cubicBezTo>
                <a:cubicBezTo>
                  <a:pt x="2319" y="1033"/>
                  <a:pt x="2319" y="1033"/>
                  <a:pt x="2319" y="1033"/>
                </a:cubicBezTo>
                <a:cubicBezTo>
                  <a:pt x="2325" y="1033"/>
                  <a:pt x="2328" y="1035"/>
                  <a:pt x="2330" y="1038"/>
                </a:cubicBezTo>
                <a:close/>
                <a:moveTo>
                  <a:pt x="2319" y="187"/>
                </a:moveTo>
                <a:cubicBezTo>
                  <a:pt x="2319" y="203"/>
                  <a:pt x="2319" y="203"/>
                  <a:pt x="2319" y="203"/>
                </a:cubicBezTo>
                <a:cubicBezTo>
                  <a:pt x="2314" y="202"/>
                  <a:pt x="2309" y="200"/>
                  <a:pt x="2304" y="197"/>
                </a:cubicBezTo>
                <a:cubicBezTo>
                  <a:pt x="2304" y="179"/>
                  <a:pt x="2304" y="179"/>
                  <a:pt x="2304" y="179"/>
                </a:cubicBezTo>
                <a:cubicBezTo>
                  <a:pt x="2309" y="181"/>
                  <a:pt x="2314" y="185"/>
                  <a:pt x="2319" y="187"/>
                </a:cubicBezTo>
                <a:close/>
                <a:moveTo>
                  <a:pt x="2319" y="205"/>
                </a:moveTo>
                <a:cubicBezTo>
                  <a:pt x="2314" y="204"/>
                  <a:pt x="2309" y="204"/>
                  <a:pt x="2304" y="203"/>
                </a:cubicBezTo>
                <a:cubicBezTo>
                  <a:pt x="2304" y="606"/>
                  <a:pt x="2304" y="606"/>
                  <a:pt x="2304" y="606"/>
                </a:cubicBezTo>
                <a:cubicBezTo>
                  <a:pt x="2309" y="610"/>
                  <a:pt x="2315" y="614"/>
                  <a:pt x="2316" y="621"/>
                </a:cubicBezTo>
                <a:cubicBezTo>
                  <a:pt x="2316" y="625"/>
                  <a:pt x="2317" y="629"/>
                  <a:pt x="2319" y="632"/>
                </a:cubicBezTo>
                <a:cubicBezTo>
                  <a:pt x="2319" y="205"/>
                  <a:pt x="2319" y="205"/>
                  <a:pt x="2319" y="205"/>
                </a:cubicBezTo>
                <a:close/>
                <a:moveTo>
                  <a:pt x="2319" y="1033"/>
                </a:moveTo>
                <a:cubicBezTo>
                  <a:pt x="2319" y="1188"/>
                  <a:pt x="2319" y="1188"/>
                  <a:pt x="2319" y="1188"/>
                </a:cubicBezTo>
                <a:cubicBezTo>
                  <a:pt x="2314" y="1188"/>
                  <a:pt x="2309" y="1187"/>
                  <a:pt x="2304" y="1187"/>
                </a:cubicBezTo>
                <a:cubicBezTo>
                  <a:pt x="2304" y="1056"/>
                  <a:pt x="2304" y="1056"/>
                  <a:pt x="2304" y="1056"/>
                </a:cubicBezTo>
                <a:cubicBezTo>
                  <a:pt x="2312" y="1051"/>
                  <a:pt x="2299" y="1033"/>
                  <a:pt x="2317" y="1033"/>
                </a:cubicBezTo>
                <a:cubicBezTo>
                  <a:pt x="2318" y="1033"/>
                  <a:pt x="2318" y="1033"/>
                  <a:pt x="2319" y="1033"/>
                </a:cubicBezTo>
                <a:close/>
                <a:moveTo>
                  <a:pt x="2304" y="1001"/>
                </a:moveTo>
                <a:cubicBezTo>
                  <a:pt x="2304" y="990"/>
                  <a:pt x="2304" y="990"/>
                  <a:pt x="2304" y="990"/>
                </a:cubicBezTo>
                <a:cubicBezTo>
                  <a:pt x="2308" y="988"/>
                  <a:pt x="2312" y="990"/>
                  <a:pt x="2311" y="995"/>
                </a:cubicBezTo>
                <a:cubicBezTo>
                  <a:pt x="2310" y="998"/>
                  <a:pt x="2307" y="1003"/>
                  <a:pt x="2304" y="1001"/>
                </a:cubicBezTo>
                <a:close/>
                <a:moveTo>
                  <a:pt x="2304" y="876"/>
                </a:moveTo>
                <a:cubicBezTo>
                  <a:pt x="2304" y="852"/>
                  <a:pt x="2304" y="852"/>
                  <a:pt x="2304" y="852"/>
                </a:cubicBezTo>
                <a:cubicBezTo>
                  <a:pt x="2311" y="850"/>
                  <a:pt x="2317" y="854"/>
                  <a:pt x="2315" y="862"/>
                </a:cubicBezTo>
                <a:cubicBezTo>
                  <a:pt x="2314" y="869"/>
                  <a:pt x="2309" y="876"/>
                  <a:pt x="2304" y="876"/>
                </a:cubicBezTo>
                <a:close/>
                <a:moveTo>
                  <a:pt x="2304" y="179"/>
                </a:moveTo>
                <a:cubicBezTo>
                  <a:pt x="2304" y="197"/>
                  <a:pt x="2304" y="197"/>
                  <a:pt x="2304" y="197"/>
                </a:cubicBezTo>
                <a:cubicBezTo>
                  <a:pt x="2303" y="197"/>
                  <a:pt x="2303" y="196"/>
                  <a:pt x="2302" y="196"/>
                </a:cubicBezTo>
                <a:cubicBezTo>
                  <a:pt x="2290" y="188"/>
                  <a:pt x="2286" y="179"/>
                  <a:pt x="2293" y="179"/>
                </a:cubicBezTo>
                <a:cubicBezTo>
                  <a:pt x="2296" y="177"/>
                  <a:pt x="2300" y="178"/>
                  <a:pt x="2304" y="179"/>
                </a:cubicBezTo>
                <a:close/>
                <a:moveTo>
                  <a:pt x="2304" y="203"/>
                </a:moveTo>
                <a:cubicBezTo>
                  <a:pt x="2304" y="606"/>
                  <a:pt x="2304" y="606"/>
                  <a:pt x="2304" y="606"/>
                </a:cubicBezTo>
                <a:cubicBezTo>
                  <a:pt x="2301" y="603"/>
                  <a:pt x="2297" y="600"/>
                  <a:pt x="2297" y="596"/>
                </a:cubicBezTo>
                <a:cubicBezTo>
                  <a:pt x="2296" y="589"/>
                  <a:pt x="2294" y="580"/>
                  <a:pt x="2282" y="577"/>
                </a:cubicBezTo>
                <a:cubicBezTo>
                  <a:pt x="2282" y="197"/>
                  <a:pt x="2282" y="197"/>
                  <a:pt x="2282" y="197"/>
                </a:cubicBezTo>
                <a:cubicBezTo>
                  <a:pt x="2282" y="197"/>
                  <a:pt x="2283" y="198"/>
                  <a:pt x="2283" y="198"/>
                </a:cubicBezTo>
                <a:cubicBezTo>
                  <a:pt x="2290" y="200"/>
                  <a:pt x="2297" y="202"/>
                  <a:pt x="2304" y="203"/>
                </a:cubicBezTo>
                <a:close/>
                <a:moveTo>
                  <a:pt x="2304" y="852"/>
                </a:moveTo>
                <a:cubicBezTo>
                  <a:pt x="2304" y="876"/>
                  <a:pt x="2304" y="876"/>
                  <a:pt x="2304" y="876"/>
                </a:cubicBezTo>
                <a:cubicBezTo>
                  <a:pt x="2302" y="876"/>
                  <a:pt x="2300" y="875"/>
                  <a:pt x="2298" y="872"/>
                </a:cubicBezTo>
                <a:cubicBezTo>
                  <a:pt x="2290" y="863"/>
                  <a:pt x="2291" y="857"/>
                  <a:pt x="2301" y="854"/>
                </a:cubicBezTo>
                <a:cubicBezTo>
                  <a:pt x="2302" y="853"/>
                  <a:pt x="2303" y="853"/>
                  <a:pt x="2304" y="852"/>
                </a:cubicBezTo>
                <a:close/>
                <a:moveTo>
                  <a:pt x="2304" y="990"/>
                </a:moveTo>
                <a:cubicBezTo>
                  <a:pt x="2304" y="1001"/>
                  <a:pt x="2304" y="1001"/>
                  <a:pt x="2304" y="1001"/>
                </a:cubicBezTo>
                <a:cubicBezTo>
                  <a:pt x="2304" y="1001"/>
                  <a:pt x="2303" y="1000"/>
                  <a:pt x="2302" y="1000"/>
                </a:cubicBezTo>
                <a:cubicBezTo>
                  <a:pt x="2299" y="995"/>
                  <a:pt x="2299" y="992"/>
                  <a:pt x="2304" y="991"/>
                </a:cubicBezTo>
                <a:cubicBezTo>
                  <a:pt x="2304" y="990"/>
                  <a:pt x="2304" y="990"/>
                  <a:pt x="2304" y="990"/>
                </a:cubicBezTo>
                <a:close/>
                <a:moveTo>
                  <a:pt x="2304" y="1056"/>
                </a:moveTo>
                <a:cubicBezTo>
                  <a:pt x="2304" y="1187"/>
                  <a:pt x="2304" y="1187"/>
                  <a:pt x="2304" y="1187"/>
                </a:cubicBezTo>
                <a:cubicBezTo>
                  <a:pt x="2300" y="1188"/>
                  <a:pt x="2296" y="1190"/>
                  <a:pt x="2295" y="1194"/>
                </a:cubicBezTo>
                <a:cubicBezTo>
                  <a:pt x="2293" y="1202"/>
                  <a:pt x="2288" y="1206"/>
                  <a:pt x="2282" y="1207"/>
                </a:cubicBezTo>
                <a:cubicBezTo>
                  <a:pt x="2282" y="1061"/>
                  <a:pt x="2282" y="1061"/>
                  <a:pt x="2282" y="1061"/>
                </a:cubicBezTo>
                <a:cubicBezTo>
                  <a:pt x="2284" y="1059"/>
                  <a:pt x="2288" y="1058"/>
                  <a:pt x="2297" y="1058"/>
                </a:cubicBezTo>
                <a:cubicBezTo>
                  <a:pt x="2300" y="1058"/>
                  <a:pt x="2303" y="1058"/>
                  <a:pt x="2304" y="1056"/>
                </a:cubicBezTo>
                <a:close/>
                <a:moveTo>
                  <a:pt x="2282" y="951"/>
                </a:moveTo>
                <a:cubicBezTo>
                  <a:pt x="2282" y="939"/>
                  <a:pt x="2282" y="939"/>
                  <a:pt x="2282" y="939"/>
                </a:cubicBezTo>
                <a:cubicBezTo>
                  <a:pt x="2288" y="944"/>
                  <a:pt x="2292" y="952"/>
                  <a:pt x="2285" y="952"/>
                </a:cubicBezTo>
                <a:cubicBezTo>
                  <a:pt x="2284" y="952"/>
                  <a:pt x="2283" y="952"/>
                  <a:pt x="2282" y="951"/>
                </a:cubicBezTo>
                <a:close/>
                <a:moveTo>
                  <a:pt x="2282" y="819"/>
                </a:moveTo>
                <a:cubicBezTo>
                  <a:pt x="2282" y="804"/>
                  <a:pt x="2282" y="804"/>
                  <a:pt x="2282" y="804"/>
                </a:cubicBezTo>
                <a:cubicBezTo>
                  <a:pt x="2287" y="807"/>
                  <a:pt x="2292" y="813"/>
                  <a:pt x="2285" y="817"/>
                </a:cubicBezTo>
                <a:cubicBezTo>
                  <a:pt x="2284" y="818"/>
                  <a:pt x="2283" y="819"/>
                  <a:pt x="2282" y="819"/>
                </a:cubicBezTo>
                <a:close/>
                <a:moveTo>
                  <a:pt x="2282" y="786"/>
                </a:moveTo>
                <a:cubicBezTo>
                  <a:pt x="2282" y="768"/>
                  <a:pt x="2282" y="768"/>
                  <a:pt x="2282" y="768"/>
                </a:cubicBezTo>
                <a:cubicBezTo>
                  <a:pt x="2288" y="773"/>
                  <a:pt x="2290" y="784"/>
                  <a:pt x="2282" y="786"/>
                </a:cubicBezTo>
                <a:close/>
                <a:moveTo>
                  <a:pt x="2282" y="742"/>
                </a:moveTo>
                <a:cubicBezTo>
                  <a:pt x="2282" y="723"/>
                  <a:pt x="2282" y="723"/>
                  <a:pt x="2282" y="723"/>
                </a:cubicBezTo>
                <a:cubicBezTo>
                  <a:pt x="2293" y="724"/>
                  <a:pt x="2290" y="743"/>
                  <a:pt x="2282" y="742"/>
                </a:cubicBezTo>
                <a:close/>
                <a:moveTo>
                  <a:pt x="2282" y="197"/>
                </a:moveTo>
                <a:cubicBezTo>
                  <a:pt x="2282" y="577"/>
                  <a:pt x="2282" y="577"/>
                  <a:pt x="2282" y="577"/>
                </a:cubicBezTo>
                <a:cubicBezTo>
                  <a:pt x="2279" y="576"/>
                  <a:pt x="2275" y="576"/>
                  <a:pt x="2271" y="576"/>
                </a:cubicBezTo>
                <a:cubicBezTo>
                  <a:pt x="2249" y="576"/>
                  <a:pt x="2245" y="598"/>
                  <a:pt x="2259" y="598"/>
                </a:cubicBezTo>
                <a:cubicBezTo>
                  <a:pt x="2272" y="598"/>
                  <a:pt x="2253" y="628"/>
                  <a:pt x="2264" y="640"/>
                </a:cubicBezTo>
                <a:cubicBezTo>
                  <a:pt x="2275" y="653"/>
                  <a:pt x="2287" y="677"/>
                  <a:pt x="2276" y="688"/>
                </a:cubicBezTo>
                <a:cubicBezTo>
                  <a:pt x="2265" y="699"/>
                  <a:pt x="2263" y="716"/>
                  <a:pt x="2252" y="721"/>
                </a:cubicBezTo>
                <a:cubicBezTo>
                  <a:pt x="2241" y="727"/>
                  <a:pt x="2217" y="746"/>
                  <a:pt x="2198" y="746"/>
                </a:cubicBezTo>
                <a:cubicBezTo>
                  <a:pt x="2196" y="746"/>
                  <a:pt x="2193" y="746"/>
                  <a:pt x="2190" y="746"/>
                </a:cubicBezTo>
                <a:cubicBezTo>
                  <a:pt x="2190" y="186"/>
                  <a:pt x="2190" y="186"/>
                  <a:pt x="2190" y="186"/>
                </a:cubicBezTo>
                <a:cubicBezTo>
                  <a:pt x="2196" y="185"/>
                  <a:pt x="2203" y="185"/>
                  <a:pt x="2212" y="187"/>
                </a:cubicBezTo>
                <a:cubicBezTo>
                  <a:pt x="2240" y="192"/>
                  <a:pt x="2258" y="188"/>
                  <a:pt x="2282" y="197"/>
                </a:cubicBezTo>
                <a:close/>
                <a:moveTo>
                  <a:pt x="2282" y="723"/>
                </a:moveTo>
                <a:cubicBezTo>
                  <a:pt x="2282" y="723"/>
                  <a:pt x="2282" y="723"/>
                  <a:pt x="2281" y="723"/>
                </a:cubicBezTo>
                <a:cubicBezTo>
                  <a:pt x="2271" y="721"/>
                  <a:pt x="2274" y="741"/>
                  <a:pt x="2282" y="742"/>
                </a:cubicBezTo>
                <a:cubicBezTo>
                  <a:pt x="2282" y="723"/>
                  <a:pt x="2282" y="723"/>
                  <a:pt x="2282" y="723"/>
                </a:cubicBezTo>
                <a:close/>
                <a:moveTo>
                  <a:pt x="2282" y="768"/>
                </a:moveTo>
                <a:cubicBezTo>
                  <a:pt x="2282" y="786"/>
                  <a:pt x="2282" y="786"/>
                  <a:pt x="2282" y="786"/>
                </a:cubicBezTo>
                <a:cubicBezTo>
                  <a:pt x="2281" y="786"/>
                  <a:pt x="2280" y="786"/>
                  <a:pt x="2278" y="786"/>
                </a:cubicBezTo>
                <a:cubicBezTo>
                  <a:pt x="2263" y="784"/>
                  <a:pt x="2261" y="767"/>
                  <a:pt x="2277" y="766"/>
                </a:cubicBezTo>
                <a:cubicBezTo>
                  <a:pt x="2279" y="766"/>
                  <a:pt x="2280" y="767"/>
                  <a:pt x="2282" y="768"/>
                </a:cubicBezTo>
                <a:close/>
                <a:moveTo>
                  <a:pt x="2282" y="804"/>
                </a:moveTo>
                <a:cubicBezTo>
                  <a:pt x="2282" y="819"/>
                  <a:pt x="2282" y="819"/>
                  <a:pt x="2282" y="819"/>
                </a:cubicBezTo>
                <a:cubicBezTo>
                  <a:pt x="2275" y="818"/>
                  <a:pt x="2269" y="804"/>
                  <a:pt x="2277" y="803"/>
                </a:cubicBezTo>
                <a:cubicBezTo>
                  <a:pt x="2279" y="803"/>
                  <a:pt x="2280" y="804"/>
                  <a:pt x="2282" y="804"/>
                </a:cubicBezTo>
                <a:close/>
                <a:moveTo>
                  <a:pt x="2282" y="939"/>
                </a:moveTo>
                <a:cubicBezTo>
                  <a:pt x="2282" y="951"/>
                  <a:pt x="2282" y="951"/>
                  <a:pt x="2282" y="951"/>
                </a:cubicBezTo>
                <a:cubicBezTo>
                  <a:pt x="2272" y="949"/>
                  <a:pt x="2263" y="933"/>
                  <a:pt x="2272" y="932"/>
                </a:cubicBezTo>
                <a:cubicBezTo>
                  <a:pt x="2274" y="932"/>
                  <a:pt x="2278" y="935"/>
                  <a:pt x="2282" y="939"/>
                </a:cubicBezTo>
                <a:close/>
                <a:moveTo>
                  <a:pt x="2282" y="1061"/>
                </a:moveTo>
                <a:cubicBezTo>
                  <a:pt x="2282" y="1207"/>
                  <a:pt x="2282" y="1207"/>
                  <a:pt x="2282" y="1207"/>
                </a:cubicBezTo>
                <a:cubicBezTo>
                  <a:pt x="2277" y="1209"/>
                  <a:pt x="2271" y="1208"/>
                  <a:pt x="2266" y="1208"/>
                </a:cubicBezTo>
                <a:cubicBezTo>
                  <a:pt x="2254" y="1207"/>
                  <a:pt x="2245" y="1218"/>
                  <a:pt x="2237" y="1213"/>
                </a:cubicBezTo>
                <a:cubicBezTo>
                  <a:pt x="2228" y="1207"/>
                  <a:pt x="2243" y="1198"/>
                  <a:pt x="2234" y="1177"/>
                </a:cubicBezTo>
                <a:cubicBezTo>
                  <a:pt x="2225" y="1156"/>
                  <a:pt x="2226" y="1133"/>
                  <a:pt x="2219" y="1122"/>
                </a:cubicBezTo>
                <a:cubicBezTo>
                  <a:pt x="2213" y="1111"/>
                  <a:pt x="2221" y="1088"/>
                  <a:pt x="2244" y="1087"/>
                </a:cubicBezTo>
                <a:cubicBezTo>
                  <a:pt x="2267" y="1086"/>
                  <a:pt x="2280" y="1081"/>
                  <a:pt x="2280" y="1073"/>
                </a:cubicBezTo>
                <a:cubicBezTo>
                  <a:pt x="2280" y="1068"/>
                  <a:pt x="2279" y="1064"/>
                  <a:pt x="2282" y="1061"/>
                </a:cubicBezTo>
                <a:close/>
                <a:moveTo>
                  <a:pt x="2190" y="987"/>
                </a:moveTo>
                <a:cubicBezTo>
                  <a:pt x="2190" y="976"/>
                  <a:pt x="2190" y="976"/>
                  <a:pt x="2190" y="976"/>
                </a:cubicBezTo>
                <a:cubicBezTo>
                  <a:pt x="2205" y="978"/>
                  <a:pt x="2211" y="987"/>
                  <a:pt x="2192" y="987"/>
                </a:cubicBezTo>
                <a:cubicBezTo>
                  <a:pt x="2192" y="987"/>
                  <a:pt x="2191" y="987"/>
                  <a:pt x="2190" y="987"/>
                </a:cubicBezTo>
                <a:close/>
                <a:moveTo>
                  <a:pt x="2190" y="936"/>
                </a:moveTo>
                <a:cubicBezTo>
                  <a:pt x="2190" y="913"/>
                  <a:pt x="2190" y="913"/>
                  <a:pt x="2190" y="913"/>
                </a:cubicBezTo>
                <a:cubicBezTo>
                  <a:pt x="2193" y="911"/>
                  <a:pt x="2195" y="909"/>
                  <a:pt x="2199" y="907"/>
                </a:cubicBezTo>
                <a:cubicBezTo>
                  <a:pt x="2221" y="896"/>
                  <a:pt x="2228" y="874"/>
                  <a:pt x="2241" y="874"/>
                </a:cubicBezTo>
                <a:cubicBezTo>
                  <a:pt x="2250" y="873"/>
                  <a:pt x="2250" y="886"/>
                  <a:pt x="2248" y="901"/>
                </a:cubicBezTo>
                <a:cubicBezTo>
                  <a:pt x="2246" y="916"/>
                  <a:pt x="2223" y="954"/>
                  <a:pt x="2215" y="954"/>
                </a:cubicBezTo>
                <a:cubicBezTo>
                  <a:pt x="2208" y="953"/>
                  <a:pt x="2196" y="947"/>
                  <a:pt x="2192" y="938"/>
                </a:cubicBezTo>
                <a:cubicBezTo>
                  <a:pt x="2191" y="938"/>
                  <a:pt x="2191" y="937"/>
                  <a:pt x="2190" y="936"/>
                </a:cubicBezTo>
                <a:close/>
                <a:moveTo>
                  <a:pt x="2190" y="772"/>
                </a:moveTo>
                <a:cubicBezTo>
                  <a:pt x="2190" y="757"/>
                  <a:pt x="2190" y="757"/>
                  <a:pt x="2190" y="757"/>
                </a:cubicBezTo>
                <a:cubicBezTo>
                  <a:pt x="2197" y="758"/>
                  <a:pt x="2199" y="775"/>
                  <a:pt x="2192" y="772"/>
                </a:cubicBezTo>
                <a:cubicBezTo>
                  <a:pt x="2191" y="772"/>
                  <a:pt x="2191" y="772"/>
                  <a:pt x="2190" y="772"/>
                </a:cubicBezTo>
                <a:close/>
                <a:moveTo>
                  <a:pt x="2190" y="168"/>
                </a:moveTo>
                <a:cubicBezTo>
                  <a:pt x="2190" y="143"/>
                  <a:pt x="2190" y="143"/>
                  <a:pt x="2190" y="143"/>
                </a:cubicBezTo>
                <a:cubicBezTo>
                  <a:pt x="2196" y="144"/>
                  <a:pt x="2201" y="144"/>
                  <a:pt x="2206" y="144"/>
                </a:cubicBezTo>
                <a:cubicBezTo>
                  <a:pt x="2224" y="144"/>
                  <a:pt x="2209" y="164"/>
                  <a:pt x="2191" y="168"/>
                </a:cubicBezTo>
                <a:lnTo>
                  <a:pt x="2190" y="168"/>
                </a:lnTo>
                <a:close/>
                <a:moveTo>
                  <a:pt x="2190" y="143"/>
                </a:moveTo>
                <a:cubicBezTo>
                  <a:pt x="2190" y="168"/>
                  <a:pt x="2190" y="168"/>
                  <a:pt x="2190" y="168"/>
                </a:cubicBezTo>
                <a:cubicBezTo>
                  <a:pt x="2173" y="172"/>
                  <a:pt x="2156" y="183"/>
                  <a:pt x="2148" y="196"/>
                </a:cubicBezTo>
                <a:cubicBezTo>
                  <a:pt x="2139" y="210"/>
                  <a:pt x="2156" y="214"/>
                  <a:pt x="2167" y="203"/>
                </a:cubicBezTo>
                <a:cubicBezTo>
                  <a:pt x="2174" y="196"/>
                  <a:pt x="2179" y="188"/>
                  <a:pt x="2190" y="186"/>
                </a:cubicBezTo>
                <a:cubicBezTo>
                  <a:pt x="2190" y="746"/>
                  <a:pt x="2190" y="746"/>
                  <a:pt x="2190" y="746"/>
                </a:cubicBezTo>
                <a:cubicBezTo>
                  <a:pt x="2173" y="749"/>
                  <a:pt x="2153" y="759"/>
                  <a:pt x="2163" y="776"/>
                </a:cubicBezTo>
                <a:cubicBezTo>
                  <a:pt x="2174" y="795"/>
                  <a:pt x="2182" y="809"/>
                  <a:pt x="2183" y="817"/>
                </a:cubicBezTo>
                <a:cubicBezTo>
                  <a:pt x="2185" y="825"/>
                  <a:pt x="2169" y="832"/>
                  <a:pt x="2161" y="847"/>
                </a:cubicBezTo>
                <a:cubicBezTo>
                  <a:pt x="2153" y="862"/>
                  <a:pt x="2142" y="854"/>
                  <a:pt x="2131" y="842"/>
                </a:cubicBezTo>
                <a:cubicBezTo>
                  <a:pt x="2129" y="839"/>
                  <a:pt x="2126" y="836"/>
                  <a:pt x="2123" y="834"/>
                </a:cubicBezTo>
                <a:cubicBezTo>
                  <a:pt x="2123" y="146"/>
                  <a:pt x="2123" y="146"/>
                  <a:pt x="2123" y="146"/>
                </a:cubicBezTo>
                <a:cubicBezTo>
                  <a:pt x="2127" y="135"/>
                  <a:pt x="2124" y="119"/>
                  <a:pt x="2141" y="117"/>
                </a:cubicBezTo>
                <a:cubicBezTo>
                  <a:pt x="2165" y="117"/>
                  <a:pt x="2139" y="140"/>
                  <a:pt x="2156" y="139"/>
                </a:cubicBezTo>
                <a:cubicBezTo>
                  <a:pt x="2167" y="138"/>
                  <a:pt x="2179" y="141"/>
                  <a:pt x="2190" y="143"/>
                </a:cubicBezTo>
                <a:close/>
                <a:moveTo>
                  <a:pt x="2190" y="757"/>
                </a:moveTo>
                <a:cubicBezTo>
                  <a:pt x="2190" y="757"/>
                  <a:pt x="2190" y="757"/>
                  <a:pt x="2190" y="757"/>
                </a:cubicBezTo>
                <a:cubicBezTo>
                  <a:pt x="2182" y="758"/>
                  <a:pt x="2184" y="769"/>
                  <a:pt x="2190" y="772"/>
                </a:cubicBezTo>
                <a:cubicBezTo>
                  <a:pt x="2190" y="757"/>
                  <a:pt x="2190" y="757"/>
                  <a:pt x="2190" y="757"/>
                </a:cubicBezTo>
                <a:close/>
                <a:moveTo>
                  <a:pt x="2190" y="913"/>
                </a:moveTo>
                <a:cubicBezTo>
                  <a:pt x="2190" y="936"/>
                  <a:pt x="2190" y="936"/>
                  <a:pt x="2190" y="936"/>
                </a:cubicBezTo>
                <a:cubicBezTo>
                  <a:pt x="2187" y="930"/>
                  <a:pt x="2182" y="922"/>
                  <a:pt x="2190" y="913"/>
                </a:cubicBezTo>
                <a:close/>
                <a:moveTo>
                  <a:pt x="2190" y="976"/>
                </a:moveTo>
                <a:cubicBezTo>
                  <a:pt x="2190" y="987"/>
                  <a:pt x="2190" y="987"/>
                  <a:pt x="2190" y="987"/>
                </a:cubicBezTo>
                <a:cubicBezTo>
                  <a:pt x="2171" y="986"/>
                  <a:pt x="2165" y="975"/>
                  <a:pt x="2186" y="976"/>
                </a:cubicBezTo>
                <a:cubicBezTo>
                  <a:pt x="2188" y="976"/>
                  <a:pt x="2189" y="976"/>
                  <a:pt x="2190" y="976"/>
                </a:cubicBezTo>
                <a:close/>
                <a:moveTo>
                  <a:pt x="2123" y="963"/>
                </a:moveTo>
                <a:cubicBezTo>
                  <a:pt x="2123" y="914"/>
                  <a:pt x="2123" y="914"/>
                  <a:pt x="2123" y="914"/>
                </a:cubicBezTo>
                <a:cubicBezTo>
                  <a:pt x="2141" y="928"/>
                  <a:pt x="2157" y="951"/>
                  <a:pt x="2158" y="966"/>
                </a:cubicBezTo>
                <a:cubicBezTo>
                  <a:pt x="2158" y="983"/>
                  <a:pt x="2138" y="975"/>
                  <a:pt x="2123" y="963"/>
                </a:cubicBezTo>
                <a:close/>
                <a:moveTo>
                  <a:pt x="2123" y="902"/>
                </a:moveTo>
                <a:cubicBezTo>
                  <a:pt x="2133" y="910"/>
                  <a:pt x="2142" y="925"/>
                  <a:pt x="2142" y="909"/>
                </a:cubicBezTo>
                <a:cubicBezTo>
                  <a:pt x="2142" y="895"/>
                  <a:pt x="2132" y="880"/>
                  <a:pt x="2123" y="871"/>
                </a:cubicBezTo>
                <a:lnTo>
                  <a:pt x="2123" y="902"/>
                </a:lnTo>
                <a:close/>
                <a:moveTo>
                  <a:pt x="2123" y="146"/>
                </a:moveTo>
                <a:cubicBezTo>
                  <a:pt x="2123" y="834"/>
                  <a:pt x="2123" y="834"/>
                  <a:pt x="2123" y="834"/>
                </a:cubicBezTo>
                <a:cubicBezTo>
                  <a:pt x="2114" y="825"/>
                  <a:pt x="2104" y="819"/>
                  <a:pt x="2104" y="828"/>
                </a:cubicBezTo>
                <a:cubicBezTo>
                  <a:pt x="2104" y="839"/>
                  <a:pt x="2104" y="859"/>
                  <a:pt x="2113" y="864"/>
                </a:cubicBezTo>
                <a:cubicBezTo>
                  <a:pt x="2116" y="865"/>
                  <a:pt x="2119" y="867"/>
                  <a:pt x="2123" y="871"/>
                </a:cubicBezTo>
                <a:cubicBezTo>
                  <a:pt x="2123" y="902"/>
                  <a:pt x="2123" y="902"/>
                  <a:pt x="2123" y="902"/>
                </a:cubicBezTo>
                <a:cubicBezTo>
                  <a:pt x="2122" y="901"/>
                  <a:pt x="2120" y="900"/>
                  <a:pt x="2119" y="899"/>
                </a:cubicBezTo>
                <a:cubicBezTo>
                  <a:pt x="2108" y="894"/>
                  <a:pt x="2112" y="870"/>
                  <a:pt x="2101" y="864"/>
                </a:cubicBezTo>
                <a:cubicBezTo>
                  <a:pt x="2090" y="857"/>
                  <a:pt x="2085" y="850"/>
                  <a:pt x="2094" y="831"/>
                </a:cubicBezTo>
                <a:cubicBezTo>
                  <a:pt x="2104" y="812"/>
                  <a:pt x="2093" y="799"/>
                  <a:pt x="2076" y="799"/>
                </a:cubicBezTo>
                <a:cubicBezTo>
                  <a:pt x="2062" y="799"/>
                  <a:pt x="2069" y="781"/>
                  <a:pt x="2063" y="771"/>
                </a:cubicBezTo>
                <a:cubicBezTo>
                  <a:pt x="2063" y="151"/>
                  <a:pt x="2063" y="151"/>
                  <a:pt x="2063" y="151"/>
                </a:cubicBezTo>
                <a:cubicBezTo>
                  <a:pt x="2080" y="149"/>
                  <a:pt x="2083" y="157"/>
                  <a:pt x="2091" y="153"/>
                </a:cubicBezTo>
                <a:cubicBezTo>
                  <a:pt x="2101" y="148"/>
                  <a:pt x="2118" y="159"/>
                  <a:pt x="2122" y="148"/>
                </a:cubicBezTo>
                <a:cubicBezTo>
                  <a:pt x="2123" y="147"/>
                  <a:pt x="2123" y="147"/>
                  <a:pt x="2123" y="146"/>
                </a:cubicBezTo>
                <a:close/>
                <a:moveTo>
                  <a:pt x="2123" y="914"/>
                </a:moveTo>
                <a:cubicBezTo>
                  <a:pt x="2123" y="963"/>
                  <a:pt x="2123" y="963"/>
                  <a:pt x="2123" y="963"/>
                </a:cubicBezTo>
                <a:cubicBezTo>
                  <a:pt x="2119" y="960"/>
                  <a:pt x="2116" y="957"/>
                  <a:pt x="2113" y="954"/>
                </a:cubicBezTo>
                <a:cubicBezTo>
                  <a:pt x="2100" y="938"/>
                  <a:pt x="2076" y="906"/>
                  <a:pt x="2097" y="904"/>
                </a:cubicBezTo>
                <a:cubicBezTo>
                  <a:pt x="2105" y="903"/>
                  <a:pt x="2114" y="907"/>
                  <a:pt x="2123" y="914"/>
                </a:cubicBezTo>
                <a:close/>
                <a:moveTo>
                  <a:pt x="2063" y="869"/>
                </a:moveTo>
                <a:cubicBezTo>
                  <a:pt x="2066" y="869"/>
                  <a:pt x="2068" y="865"/>
                  <a:pt x="2069" y="862"/>
                </a:cubicBezTo>
                <a:cubicBezTo>
                  <a:pt x="2069" y="858"/>
                  <a:pt x="2067" y="856"/>
                  <a:pt x="2063" y="857"/>
                </a:cubicBezTo>
                <a:cubicBezTo>
                  <a:pt x="2063" y="869"/>
                  <a:pt x="2063" y="869"/>
                  <a:pt x="2063" y="869"/>
                </a:cubicBezTo>
                <a:close/>
                <a:moveTo>
                  <a:pt x="2063" y="90"/>
                </a:moveTo>
                <a:cubicBezTo>
                  <a:pt x="2063" y="69"/>
                  <a:pt x="2063" y="69"/>
                  <a:pt x="2063" y="69"/>
                </a:cubicBezTo>
                <a:cubicBezTo>
                  <a:pt x="2064" y="69"/>
                  <a:pt x="2064" y="69"/>
                  <a:pt x="2065" y="69"/>
                </a:cubicBezTo>
                <a:cubicBezTo>
                  <a:pt x="2074" y="62"/>
                  <a:pt x="2110" y="63"/>
                  <a:pt x="2098" y="66"/>
                </a:cubicBezTo>
                <a:cubicBezTo>
                  <a:pt x="2085" y="69"/>
                  <a:pt x="2083" y="92"/>
                  <a:pt x="2069" y="92"/>
                </a:cubicBezTo>
                <a:cubicBezTo>
                  <a:pt x="2067" y="92"/>
                  <a:pt x="2065" y="91"/>
                  <a:pt x="2063" y="90"/>
                </a:cubicBezTo>
                <a:close/>
                <a:moveTo>
                  <a:pt x="2063" y="69"/>
                </a:moveTo>
                <a:cubicBezTo>
                  <a:pt x="2063" y="90"/>
                  <a:pt x="2063" y="90"/>
                  <a:pt x="2063" y="90"/>
                </a:cubicBezTo>
                <a:cubicBezTo>
                  <a:pt x="2055" y="85"/>
                  <a:pt x="2054" y="69"/>
                  <a:pt x="2063" y="69"/>
                </a:cubicBezTo>
                <a:close/>
                <a:moveTo>
                  <a:pt x="2063" y="151"/>
                </a:moveTo>
                <a:cubicBezTo>
                  <a:pt x="2063" y="771"/>
                  <a:pt x="2063" y="771"/>
                  <a:pt x="2063" y="771"/>
                </a:cubicBezTo>
                <a:cubicBezTo>
                  <a:pt x="2062" y="769"/>
                  <a:pt x="2061" y="768"/>
                  <a:pt x="2058" y="766"/>
                </a:cubicBezTo>
                <a:cubicBezTo>
                  <a:pt x="2045" y="758"/>
                  <a:pt x="2030" y="749"/>
                  <a:pt x="2011" y="759"/>
                </a:cubicBezTo>
                <a:cubicBezTo>
                  <a:pt x="1991" y="770"/>
                  <a:pt x="1969" y="791"/>
                  <a:pt x="1963" y="792"/>
                </a:cubicBezTo>
                <a:cubicBezTo>
                  <a:pt x="1962" y="793"/>
                  <a:pt x="1961" y="793"/>
                  <a:pt x="1960" y="794"/>
                </a:cubicBezTo>
                <a:cubicBezTo>
                  <a:pt x="1960" y="217"/>
                  <a:pt x="1960" y="217"/>
                  <a:pt x="1960" y="217"/>
                </a:cubicBezTo>
                <a:cubicBezTo>
                  <a:pt x="1964" y="221"/>
                  <a:pt x="1966" y="226"/>
                  <a:pt x="1967" y="231"/>
                </a:cubicBezTo>
                <a:cubicBezTo>
                  <a:pt x="1970" y="239"/>
                  <a:pt x="1987" y="254"/>
                  <a:pt x="1994" y="265"/>
                </a:cubicBezTo>
                <a:cubicBezTo>
                  <a:pt x="2001" y="275"/>
                  <a:pt x="2006" y="279"/>
                  <a:pt x="2006" y="269"/>
                </a:cubicBezTo>
                <a:cubicBezTo>
                  <a:pt x="2006" y="259"/>
                  <a:pt x="1997" y="246"/>
                  <a:pt x="1991" y="242"/>
                </a:cubicBezTo>
                <a:cubicBezTo>
                  <a:pt x="1985" y="238"/>
                  <a:pt x="1993" y="216"/>
                  <a:pt x="1980" y="210"/>
                </a:cubicBezTo>
                <a:cubicBezTo>
                  <a:pt x="1967" y="205"/>
                  <a:pt x="1958" y="189"/>
                  <a:pt x="1975" y="187"/>
                </a:cubicBezTo>
                <a:cubicBezTo>
                  <a:pt x="1991" y="185"/>
                  <a:pt x="1994" y="183"/>
                  <a:pt x="2002" y="175"/>
                </a:cubicBezTo>
                <a:cubicBezTo>
                  <a:pt x="2010" y="167"/>
                  <a:pt x="2036" y="158"/>
                  <a:pt x="2058" y="152"/>
                </a:cubicBezTo>
                <a:cubicBezTo>
                  <a:pt x="2060" y="152"/>
                  <a:pt x="2061" y="151"/>
                  <a:pt x="2063" y="151"/>
                </a:cubicBezTo>
                <a:close/>
                <a:moveTo>
                  <a:pt x="2063" y="857"/>
                </a:moveTo>
                <a:cubicBezTo>
                  <a:pt x="2063" y="869"/>
                  <a:pt x="2063" y="869"/>
                  <a:pt x="2063" y="869"/>
                </a:cubicBezTo>
                <a:cubicBezTo>
                  <a:pt x="2062" y="869"/>
                  <a:pt x="2061" y="868"/>
                  <a:pt x="2060" y="867"/>
                </a:cubicBezTo>
                <a:cubicBezTo>
                  <a:pt x="2056" y="862"/>
                  <a:pt x="2057" y="859"/>
                  <a:pt x="2062" y="858"/>
                </a:cubicBezTo>
                <a:cubicBezTo>
                  <a:pt x="2062" y="858"/>
                  <a:pt x="2063" y="858"/>
                  <a:pt x="2063" y="857"/>
                </a:cubicBezTo>
                <a:close/>
                <a:moveTo>
                  <a:pt x="1960" y="871"/>
                </a:moveTo>
                <a:cubicBezTo>
                  <a:pt x="1960" y="847"/>
                  <a:pt x="1960" y="847"/>
                  <a:pt x="1960" y="847"/>
                </a:cubicBezTo>
                <a:cubicBezTo>
                  <a:pt x="1969" y="849"/>
                  <a:pt x="1975" y="866"/>
                  <a:pt x="1963" y="870"/>
                </a:cubicBezTo>
                <a:cubicBezTo>
                  <a:pt x="1962" y="871"/>
                  <a:pt x="1961" y="871"/>
                  <a:pt x="1960" y="871"/>
                </a:cubicBezTo>
                <a:close/>
                <a:moveTo>
                  <a:pt x="1960" y="217"/>
                </a:moveTo>
                <a:cubicBezTo>
                  <a:pt x="1960" y="794"/>
                  <a:pt x="1960" y="794"/>
                  <a:pt x="1960" y="794"/>
                </a:cubicBezTo>
                <a:cubicBezTo>
                  <a:pt x="1957" y="800"/>
                  <a:pt x="1959" y="818"/>
                  <a:pt x="1956" y="829"/>
                </a:cubicBezTo>
                <a:cubicBezTo>
                  <a:pt x="1952" y="843"/>
                  <a:pt x="1945" y="854"/>
                  <a:pt x="1935" y="853"/>
                </a:cubicBezTo>
                <a:cubicBezTo>
                  <a:pt x="1929" y="852"/>
                  <a:pt x="1921" y="838"/>
                  <a:pt x="1913" y="824"/>
                </a:cubicBezTo>
                <a:cubicBezTo>
                  <a:pt x="1913" y="273"/>
                  <a:pt x="1913" y="273"/>
                  <a:pt x="1913" y="273"/>
                </a:cubicBezTo>
                <a:cubicBezTo>
                  <a:pt x="1914" y="272"/>
                  <a:pt x="1915" y="272"/>
                  <a:pt x="1916" y="272"/>
                </a:cubicBezTo>
                <a:cubicBezTo>
                  <a:pt x="1926" y="272"/>
                  <a:pt x="1935" y="288"/>
                  <a:pt x="1949" y="288"/>
                </a:cubicBezTo>
                <a:cubicBezTo>
                  <a:pt x="1963" y="288"/>
                  <a:pt x="1950" y="268"/>
                  <a:pt x="1935" y="261"/>
                </a:cubicBezTo>
                <a:cubicBezTo>
                  <a:pt x="1928" y="257"/>
                  <a:pt x="1919" y="257"/>
                  <a:pt x="1913" y="256"/>
                </a:cubicBezTo>
                <a:cubicBezTo>
                  <a:pt x="1913" y="207"/>
                  <a:pt x="1913" y="207"/>
                  <a:pt x="1913" y="207"/>
                </a:cubicBezTo>
                <a:cubicBezTo>
                  <a:pt x="1921" y="206"/>
                  <a:pt x="1902" y="238"/>
                  <a:pt x="1927" y="227"/>
                </a:cubicBezTo>
                <a:cubicBezTo>
                  <a:pt x="1954" y="214"/>
                  <a:pt x="1932" y="216"/>
                  <a:pt x="1946" y="213"/>
                </a:cubicBezTo>
                <a:cubicBezTo>
                  <a:pt x="1953" y="212"/>
                  <a:pt x="1957" y="214"/>
                  <a:pt x="1960" y="217"/>
                </a:cubicBezTo>
                <a:close/>
                <a:moveTo>
                  <a:pt x="1960" y="847"/>
                </a:moveTo>
                <a:cubicBezTo>
                  <a:pt x="1959" y="847"/>
                  <a:pt x="1959" y="847"/>
                  <a:pt x="1958" y="847"/>
                </a:cubicBezTo>
                <a:cubicBezTo>
                  <a:pt x="1946" y="846"/>
                  <a:pt x="1950" y="870"/>
                  <a:pt x="1960" y="871"/>
                </a:cubicBezTo>
                <a:cubicBezTo>
                  <a:pt x="1960" y="847"/>
                  <a:pt x="1960" y="847"/>
                  <a:pt x="1960" y="847"/>
                </a:cubicBezTo>
                <a:close/>
                <a:moveTo>
                  <a:pt x="1913" y="917"/>
                </a:moveTo>
                <a:cubicBezTo>
                  <a:pt x="1913" y="907"/>
                  <a:pt x="1913" y="907"/>
                  <a:pt x="1913" y="907"/>
                </a:cubicBezTo>
                <a:cubicBezTo>
                  <a:pt x="1913" y="907"/>
                  <a:pt x="1913" y="907"/>
                  <a:pt x="1913" y="907"/>
                </a:cubicBezTo>
                <a:cubicBezTo>
                  <a:pt x="1917" y="904"/>
                  <a:pt x="1921" y="906"/>
                  <a:pt x="1920" y="911"/>
                </a:cubicBezTo>
                <a:cubicBezTo>
                  <a:pt x="1919" y="915"/>
                  <a:pt x="1916" y="919"/>
                  <a:pt x="1913" y="917"/>
                </a:cubicBezTo>
                <a:close/>
                <a:moveTo>
                  <a:pt x="1913" y="897"/>
                </a:moveTo>
                <a:cubicBezTo>
                  <a:pt x="1913" y="890"/>
                  <a:pt x="1913" y="890"/>
                  <a:pt x="1913" y="890"/>
                </a:cubicBezTo>
                <a:cubicBezTo>
                  <a:pt x="1914" y="891"/>
                  <a:pt x="1914" y="892"/>
                  <a:pt x="1914" y="894"/>
                </a:cubicBezTo>
                <a:cubicBezTo>
                  <a:pt x="1914" y="895"/>
                  <a:pt x="1913" y="896"/>
                  <a:pt x="1913" y="897"/>
                </a:cubicBezTo>
                <a:close/>
                <a:moveTo>
                  <a:pt x="1913" y="884"/>
                </a:moveTo>
                <a:cubicBezTo>
                  <a:pt x="1913" y="872"/>
                  <a:pt x="1913" y="872"/>
                  <a:pt x="1913" y="872"/>
                </a:cubicBezTo>
                <a:cubicBezTo>
                  <a:pt x="1916" y="871"/>
                  <a:pt x="1919" y="873"/>
                  <a:pt x="1918" y="877"/>
                </a:cubicBezTo>
                <a:cubicBezTo>
                  <a:pt x="1918" y="880"/>
                  <a:pt x="1915" y="884"/>
                  <a:pt x="1913" y="884"/>
                </a:cubicBezTo>
                <a:close/>
                <a:moveTo>
                  <a:pt x="1913" y="207"/>
                </a:moveTo>
                <a:cubicBezTo>
                  <a:pt x="1913" y="256"/>
                  <a:pt x="1913" y="256"/>
                  <a:pt x="1913" y="256"/>
                </a:cubicBezTo>
                <a:cubicBezTo>
                  <a:pt x="1911" y="256"/>
                  <a:pt x="1909" y="256"/>
                  <a:pt x="1908" y="255"/>
                </a:cubicBezTo>
                <a:cubicBezTo>
                  <a:pt x="1908" y="209"/>
                  <a:pt x="1908" y="209"/>
                  <a:pt x="1908" y="209"/>
                </a:cubicBezTo>
                <a:cubicBezTo>
                  <a:pt x="1908" y="209"/>
                  <a:pt x="1909" y="209"/>
                  <a:pt x="1909" y="209"/>
                </a:cubicBezTo>
                <a:cubicBezTo>
                  <a:pt x="1911" y="208"/>
                  <a:pt x="1912" y="207"/>
                  <a:pt x="1913" y="207"/>
                </a:cubicBezTo>
                <a:close/>
                <a:moveTo>
                  <a:pt x="1913" y="273"/>
                </a:moveTo>
                <a:cubicBezTo>
                  <a:pt x="1913" y="824"/>
                  <a:pt x="1913" y="824"/>
                  <a:pt x="1913" y="824"/>
                </a:cubicBezTo>
                <a:cubicBezTo>
                  <a:pt x="1911" y="821"/>
                  <a:pt x="1910" y="818"/>
                  <a:pt x="1908" y="816"/>
                </a:cubicBezTo>
                <a:cubicBezTo>
                  <a:pt x="1908" y="285"/>
                  <a:pt x="1908" y="285"/>
                  <a:pt x="1908" y="285"/>
                </a:cubicBezTo>
                <a:cubicBezTo>
                  <a:pt x="1911" y="280"/>
                  <a:pt x="1910" y="275"/>
                  <a:pt x="1913" y="273"/>
                </a:cubicBezTo>
                <a:close/>
                <a:moveTo>
                  <a:pt x="1913" y="872"/>
                </a:moveTo>
                <a:cubicBezTo>
                  <a:pt x="1913" y="884"/>
                  <a:pt x="1913" y="884"/>
                  <a:pt x="1913" y="884"/>
                </a:cubicBezTo>
                <a:cubicBezTo>
                  <a:pt x="1912" y="884"/>
                  <a:pt x="1911" y="883"/>
                  <a:pt x="1910" y="882"/>
                </a:cubicBezTo>
                <a:cubicBezTo>
                  <a:pt x="1909" y="881"/>
                  <a:pt x="1908" y="880"/>
                  <a:pt x="1908" y="879"/>
                </a:cubicBezTo>
                <a:cubicBezTo>
                  <a:pt x="1908" y="875"/>
                  <a:pt x="1908" y="875"/>
                  <a:pt x="1908" y="875"/>
                </a:cubicBezTo>
                <a:cubicBezTo>
                  <a:pt x="1909" y="874"/>
                  <a:pt x="1910" y="874"/>
                  <a:pt x="1911" y="873"/>
                </a:cubicBezTo>
                <a:cubicBezTo>
                  <a:pt x="1912" y="873"/>
                  <a:pt x="1912" y="873"/>
                  <a:pt x="1913" y="872"/>
                </a:cubicBezTo>
                <a:close/>
                <a:moveTo>
                  <a:pt x="1913" y="890"/>
                </a:moveTo>
                <a:cubicBezTo>
                  <a:pt x="1913" y="897"/>
                  <a:pt x="1913" y="897"/>
                  <a:pt x="1913" y="897"/>
                </a:cubicBezTo>
                <a:cubicBezTo>
                  <a:pt x="1912" y="899"/>
                  <a:pt x="1910" y="901"/>
                  <a:pt x="1908" y="901"/>
                </a:cubicBezTo>
                <a:cubicBezTo>
                  <a:pt x="1908" y="889"/>
                  <a:pt x="1908" y="889"/>
                  <a:pt x="1908" y="889"/>
                </a:cubicBezTo>
                <a:cubicBezTo>
                  <a:pt x="1910" y="889"/>
                  <a:pt x="1912" y="889"/>
                  <a:pt x="1913" y="890"/>
                </a:cubicBezTo>
                <a:close/>
                <a:moveTo>
                  <a:pt x="1913" y="907"/>
                </a:moveTo>
                <a:cubicBezTo>
                  <a:pt x="1913" y="917"/>
                  <a:pt x="1913" y="917"/>
                  <a:pt x="1913" y="917"/>
                </a:cubicBezTo>
                <a:cubicBezTo>
                  <a:pt x="1912" y="917"/>
                  <a:pt x="1912" y="916"/>
                  <a:pt x="1912" y="916"/>
                </a:cubicBezTo>
                <a:cubicBezTo>
                  <a:pt x="1908" y="911"/>
                  <a:pt x="1908" y="908"/>
                  <a:pt x="1913" y="907"/>
                </a:cubicBezTo>
                <a:close/>
                <a:moveTo>
                  <a:pt x="1908" y="868"/>
                </a:moveTo>
                <a:cubicBezTo>
                  <a:pt x="1908" y="863"/>
                  <a:pt x="1908" y="863"/>
                  <a:pt x="1908" y="863"/>
                </a:cubicBezTo>
                <a:cubicBezTo>
                  <a:pt x="1909" y="864"/>
                  <a:pt x="1909" y="865"/>
                  <a:pt x="1909" y="867"/>
                </a:cubicBezTo>
                <a:cubicBezTo>
                  <a:pt x="1908" y="867"/>
                  <a:pt x="1908" y="868"/>
                  <a:pt x="1908" y="868"/>
                </a:cubicBezTo>
                <a:close/>
                <a:moveTo>
                  <a:pt x="1908" y="209"/>
                </a:moveTo>
                <a:cubicBezTo>
                  <a:pt x="1908" y="255"/>
                  <a:pt x="1908" y="255"/>
                  <a:pt x="1908" y="255"/>
                </a:cubicBezTo>
                <a:cubicBezTo>
                  <a:pt x="1905" y="254"/>
                  <a:pt x="1903" y="253"/>
                  <a:pt x="1905" y="248"/>
                </a:cubicBezTo>
                <a:cubicBezTo>
                  <a:pt x="1908" y="243"/>
                  <a:pt x="1905" y="236"/>
                  <a:pt x="1903" y="229"/>
                </a:cubicBezTo>
                <a:cubicBezTo>
                  <a:pt x="1903" y="215"/>
                  <a:pt x="1903" y="215"/>
                  <a:pt x="1903" y="215"/>
                </a:cubicBezTo>
                <a:cubicBezTo>
                  <a:pt x="1904" y="213"/>
                  <a:pt x="1906" y="211"/>
                  <a:pt x="1908" y="209"/>
                </a:cubicBezTo>
                <a:close/>
                <a:moveTo>
                  <a:pt x="1908" y="285"/>
                </a:moveTo>
                <a:cubicBezTo>
                  <a:pt x="1908" y="816"/>
                  <a:pt x="1908" y="816"/>
                  <a:pt x="1908" y="816"/>
                </a:cubicBezTo>
                <a:cubicBezTo>
                  <a:pt x="1906" y="813"/>
                  <a:pt x="1905" y="810"/>
                  <a:pt x="1903" y="808"/>
                </a:cubicBezTo>
                <a:cubicBezTo>
                  <a:pt x="1903" y="290"/>
                  <a:pt x="1903" y="290"/>
                  <a:pt x="1903" y="290"/>
                </a:cubicBezTo>
                <a:cubicBezTo>
                  <a:pt x="1905" y="288"/>
                  <a:pt x="1907" y="287"/>
                  <a:pt x="1908" y="285"/>
                </a:cubicBezTo>
                <a:close/>
                <a:moveTo>
                  <a:pt x="1908" y="863"/>
                </a:moveTo>
                <a:cubicBezTo>
                  <a:pt x="1908" y="868"/>
                  <a:pt x="1908" y="868"/>
                  <a:pt x="1908" y="868"/>
                </a:cubicBezTo>
                <a:cubicBezTo>
                  <a:pt x="1907" y="871"/>
                  <a:pt x="1905" y="873"/>
                  <a:pt x="1903" y="873"/>
                </a:cubicBezTo>
                <a:cubicBezTo>
                  <a:pt x="1903" y="862"/>
                  <a:pt x="1903" y="862"/>
                  <a:pt x="1903" y="862"/>
                </a:cubicBezTo>
                <a:cubicBezTo>
                  <a:pt x="1905" y="861"/>
                  <a:pt x="1907" y="862"/>
                  <a:pt x="1908" y="863"/>
                </a:cubicBezTo>
                <a:close/>
                <a:moveTo>
                  <a:pt x="1908" y="875"/>
                </a:moveTo>
                <a:cubicBezTo>
                  <a:pt x="1908" y="879"/>
                  <a:pt x="1908" y="879"/>
                  <a:pt x="1908" y="879"/>
                </a:cubicBezTo>
                <a:cubicBezTo>
                  <a:pt x="1907" y="877"/>
                  <a:pt x="1907" y="876"/>
                  <a:pt x="1908" y="875"/>
                </a:cubicBezTo>
                <a:close/>
                <a:moveTo>
                  <a:pt x="1908" y="889"/>
                </a:moveTo>
                <a:cubicBezTo>
                  <a:pt x="1908" y="901"/>
                  <a:pt x="1908" y="901"/>
                  <a:pt x="1908" y="901"/>
                </a:cubicBezTo>
                <a:cubicBezTo>
                  <a:pt x="1907" y="900"/>
                  <a:pt x="1906" y="900"/>
                  <a:pt x="1905" y="899"/>
                </a:cubicBezTo>
                <a:cubicBezTo>
                  <a:pt x="1904" y="897"/>
                  <a:pt x="1904" y="896"/>
                  <a:pt x="1903" y="895"/>
                </a:cubicBezTo>
                <a:cubicBezTo>
                  <a:pt x="1903" y="892"/>
                  <a:pt x="1903" y="892"/>
                  <a:pt x="1903" y="892"/>
                </a:cubicBezTo>
                <a:cubicBezTo>
                  <a:pt x="1904" y="891"/>
                  <a:pt x="1905" y="890"/>
                  <a:pt x="1907" y="890"/>
                </a:cubicBezTo>
                <a:cubicBezTo>
                  <a:pt x="1907" y="890"/>
                  <a:pt x="1908" y="889"/>
                  <a:pt x="1908" y="889"/>
                </a:cubicBezTo>
                <a:close/>
                <a:moveTo>
                  <a:pt x="1903" y="833"/>
                </a:moveTo>
                <a:cubicBezTo>
                  <a:pt x="1903" y="824"/>
                  <a:pt x="1903" y="824"/>
                  <a:pt x="1903" y="824"/>
                </a:cubicBezTo>
                <a:cubicBezTo>
                  <a:pt x="1905" y="824"/>
                  <a:pt x="1906" y="826"/>
                  <a:pt x="1905" y="828"/>
                </a:cubicBezTo>
                <a:cubicBezTo>
                  <a:pt x="1905" y="830"/>
                  <a:pt x="1904" y="832"/>
                  <a:pt x="1903" y="833"/>
                </a:cubicBezTo>
                <a:close/>
                <a:moveTo>
                  <a:pt x="1903" y="215"/>
                </a:moveTo>
                <a:cubicBezTo>
                  <a:pt x="1903" y="229"/>
                  <a:pt x="1903" y="229"/>
                  <a:pt x="1903" y="229"/>
                </a:cubicBezTo>
                <a:cubicBezTo>
                  <a:pt x="1902" y="224"/>
                  <a:pt x="1901" y="219"/>
                  <a:pt x="1903" y="215"/>
                </a:cubicBezTo>
                <a:close/>
                <a:moveTo>
                  <a:pt x="1903" y="290"/>
                </a:moveTo>
                <a:cubicBezTo>
                  <a:pt x="1901" y="291"/>
                  <a:pt x="1899" y="293"/>
                  <a:pt x="1897" y="294"/>
                </a:cubicBezTo>
                <a:cubicBezTo>
                  <a:pt x="1878" y="302"/>
                  <a:pt x="1871" y="292"/>
                  <a:pt x="1880" y="280"/>
                </a:cubicBezTo>
                <a:cubicBezTo>
                  <a:pt x="1890" y="268"/>
                  <a:pt x="1895" y="259"/>
                  <a:pt x="1891" y="238"/>
                </a:cubicBezTo>
                <a:cubicBezTo>
                  <a:pt x="1887" y="216"/>
                  <a:pt x="1891" y="195"/>
                  <a:pt x="1878" y="198"/>
                </a:cubicBezTo>
                <a:cubicBezTo>
                  <a:pt x="1864" y="201"/>
                  <a:pt x="1854" y="235"/>
                  <a:pt x="1854" y="247"/>
                </a:cubicBezTo>
                <a:cubicBezTo>
                  <a:pt x="1854" y="259"/>
                  <a:pt x="1864" y="264"/>
                  <a:pt x="1848" y="264"/>
                </a:cubicBezTo>
                <a:cubicBezTo>
                  <a:pt x="1831" y="264"/>
                  <a:pt x="1826" y="247"/>
                  <a:pt x="1813" y="247"/>
                </a:cubicBezTo>
                <a:cubicBezTo>
                  <a:pt x="1801" y="247"/>
                  <a:pt x="1811" y="261"/>
                  <a:pt x="1798" y="261"/>
                </a:cubicBezTo>
                <a:cubicBezTo>
                  <a:pt x="1789" y="261"/>
                  <a:pt x="1775" y="264"/>
                  <a:pt x="1762" y="268"/>
                </a:cubicBezTo>
                <a:cubicBezTo>
                  <a:pt x="1762" y="564"/>
                  <a:pt x="1762" y="564"/>
                  <a:pt x="1762" y="564"/>
                </a:cubicBezTo>
                <a:cubicBezTo>
                  <a:pt x="1800" y="574"/>
                  <a:pt x="1787" y="595"/>
                  <a:pt x="1762" y="603"/>
                </a:cubicBezTo>
                <a:cubicBezTo>
                  <a:pt x="1762" y="707"/>
                  <a:pt x="1762" y="707"/>
                  <a:pt x="1762" y="707"/>
                </a:cubicBezTo>
                <a:cubicBezTo>
                  <a:pt x="1765" y="708"/>
                  <a:pt x="1769" y="709"/>
                  <a:pt x="1772" y="712"/>
                </a:cubicBezTo>
                <a:cubicBezTo>
                  <a:pt x="1787" y="722"/>
                  <a:pt x="1783" y="712"/>
                  <a:pt x="1808" y="712"/>
                </a:cubicBezTo>
                <a:cubicBezTo>
                  <a:pt x="1832" y="712"/>
                  <a:pt x="1831" y="709"/>
                  <a:pt x="1850" y="725"/>
                </a:cubicBezTo>
                <a:cubicBezTo>
                  <a:pt x="1869" y="742"/>
                  <a:pt x="1880" y="747"/>
                  <a:pt x="1893" y="747"/>
                </a:cubicBezTo>
                <a:cubicBezTo>
                  <a:pt x="1905" y="747"/>
                  <a:pt x="1887" y="788"/>
                  <a:pt x="1900" y="803"/>
                </a:cubicBezTo>
                <a:cubicBezTo>
                  <a:pt x="1901" y="805"/>
                  <a:pt x="1902" y="806"/>
                  <a:pt x="1903" y="808"/>
                </a:cubicBezTo>
                <a:cubicBezTo>
                  <a:pt x="1903" y="290"/>
                  <a:pt x="1903" y="290"/>
                  <a:pt x="1903" y="290"/>
                </a:cubicBezTo>
                <a:close/>
                <a:moveTo>
                  <a:pt x="1903" y="824"/>
                </a:moveTo>
                <a:cubicBezTo>
                  <a:pt x="1903" y="833"/>
                  <a:pt x="1903" y="833"/>
                  <a:pt x="1903" y="833"/>
                </a:cubicBezTo>
                <a:cubicBezTo>
                  <a:pt x="1901" y="835"/>
                  <a:pt x="1899" y="836"/>
                  <a:pt x="1897" y="833"/>
                </a:cubicBezTo>
                <a:cubicBezTo>
                  <a:pt x="1893" y="829"/>
                  <a:pt x="1893" y="826"/>
                  <a:pt x="1898" y="824"/>
                </a:cubicBezTo>
                <a:cubicBezTo>
                  <a:pt x="1900" y="823"/>
                  <a:pt x="1902" y="823"/>
                  <a:pt x="1903" y="824"/>
                </a:cubicBezTo>
                <a:close/>
                <a:moveTo>
                  <a:pt x="1903" y="862"/>
                </a:moveTo>
                <a:cubicBezTo>
                  <a:pt x="1903" y="873"/>
                  <a:pt x="1903" y="873"/>
                  <a:pt x="1903" y="873"/>
                </a:cubicBezTo>
                <a:cubicBezTo>
                  <a:pt x="1902" y="873"/>
                  <a:pt x="1901" y="873"/>
                  <a:pt x="1900" y="871"/>
                </a:cubicBezTo>
                <a:cubicBezTo>
                  <a:pt x="1896" y="867"/>
                  <a:pt x="1897" y="864"/>
                  <a:pt x="1902" y="862"/>
                </a:cubicBezTo>
                <a:cubicBezTo>
                  <a:pt x="1902" y="862"/>
                  <a:pt x="1903" y="862"/>
                  <a:pt x="1903" y="862"/>
                </a:cubicBezTo>
                <a:close/>
                <a:moveTo>
                  <a:pt x="1903" y="892"/>
                </a:moveTo>
                <a:cubicBezTo>
                  <a:pt x="1903" y="895"/>
                  <a:pt x="1903" y="895"/>
                  <a:pt x="1903" y="895"/>
                </a:cubicBezTo>
                <a:cubicBezTo>
                  <a:pt x="1903" y="894"/>
                  <a:pt x="1903" y="893"/>
                  <a:pt x="1903" y="892"/>
                </a:cubicBezTo>
                <a:close/>
                <a:moveTo>
                  <a:pt x="1762" y="968"/>
                </a:moveTo>
                <a:cubicBezTo>
                  <a:pt x="1762" y="956"/>
                  <a:pt x="1762" y="956"/>
                  <a:pt x="1762" y="956"/>
                </a:cubicBezTo>
                <a:cubicBezTo>
                  <a:pt x="1765" y="955"/>
                  <a:pt x="1768" y="957"/>
                  <a:pt x="1767" y="961"/>
                </a:cubicBezTo>
                <a:cubicBezTo>
                  <a:pt x="1766" y="964"/>
                  <a:pt x="1764" y="968"/>
                  <a:pt x="1762" y="968"/>
                </a:cubicBezTo>
                <a:close/>
                <a:moveTo>
                  <a:pt x="1762" y="783"/>
                </a:moveTo>
                <a:cubicBezTo>
                  <a:pt x="1762" y="717"/>
                  <a:pt x="1762" y="717"/>
                  <a:pt x="1762" y="717"/>
                </a:cubicBezTo>
                <a:cubicBezTo>
                  <a:pt x="1771" y="718"/>
                  <a:pt x="1780" y="722"/>
                  <a:pt x="1786" y="728"/>
                </a:cubicBezTo>
                <a:cubicBezTo>
                  <a:pt x="1794" y="738"/>
                  <a:pt x="1767" y="770"/>
                  <a:pt x="1763" y="781"/>
                </a:cubicBezTo>
                <a:cubicBezTo>
                  <a:pt x="1762" y="782"/>
                  <a:pt x="1762" y="783"/>
                  <a:pt x="1762" y="783"/>
                </a:cubicBezTo>
                <a:close/>
                <a:moveTo>
                  <a:pt x="1762" y="238"/>
                </a:moveTo>
                <a:cubicBezTo>
                  <a:pt x="1762" y="178"/>
                  <a:pt x="1762" y="178"/>
                  <a:pt x="1762" y="178"/>
                </a:cubicBezTo>
                <a:cubicBezTo>
                  <a:pt x="1776" y="168"/>
                  <a:pt x="1771" y="142"/>
                  <a:pt x="1799" y="142"/>
                </a:cubicBezTo>
                <a:cubicBezTo>
                  <a:pt x="1830" y="142"/>
                  <a:pt x="1811" y="125"/>
                  <a:pt x="1847" y="134"/>
                </a:cubicBezTo>
                <a:cubicBezTo>
                  <a:pt x="1867" y="132"/>
                  <a:pt x="1850" y="157"/>
                  <a:pt x="1833" y="157"/>
                </a:cubicBezTo>
                <a:cubicBezTo>
                  <a:pt x="1816" y="157"/>
                  <a:pt x="1776" y="191"/>
                  <a:pt x="1771" y="208"/>
                </a:cubicBezTo>
                <a:cubicBezTo>
                  <a:pt x="1768" y="220"/>
                  <a:pt x="1767" y="235"/>
                  <a:pt x="1762" y="238"/>
                </a:cubicBezTo>
                <a:close/>
                <a:moveTo>
                  <a:pt x="1762" y="178"/>
                </a:moveTo>
                <a:cubicBezTo>
                  <a:pt x="1762" y="238"/>
                  <a:pt x="1762" y="238"/>
                  <a:pt x="1762" y="238"/>
                </a:cubicBezTo>
                <a:cubicBezTo>
                  <a:pt x="1760" y="239"/>
                  <a:pt x="1757" y="238"/>
                  <a:pt x="1753" y="235"/>
                </a:cubicBezTo>
                <a:cubicBezTo>
                  <a:pt x="1753" y="181"/>
                  <a:pt x="1753" y="181"/>
                  <a:pt x="1753" y="181"/>
                </a:cubicBezTo>
                <a:cubicBezTo>
                  <a:pt x="1754" y="181"/>
                  <a:pt x="1755" y="181"/>
                  <a:pt x="1755" y="180"/>
                </a:cubicBezTo>
                <a:cubicBezTo>
                  <a:pt x="1758" y="180"/>
                  <a:pt x="1760" y="179"/>
                  <a:pt x="1762" y="178"/>
                </a:cubicBezTo>
                <a:close/>
                <a:moveTo>
                  <a:pt x="1762" y="268"/>
                </a:moveTo>
                <a:cubicBezTo>
                  <a:pt x="1762" y="564"/>
                  <a:pt x="1762" y="564"/>
                  <a:pt x="1762" y="564"/>
                </a:cubicBezTo>
                <a:cubicBezTo>
                  <a:pt x="1762" y="564"/>
                  <a:pt x="1762" y="564"/>
                  <a:pt x="1762" y="564"/>
                </a:cubicBezTo>
                <a:cubicBezTo>
                  <a:pt x="1758" y="563"/>
                  <a:pt x="1755" y="562"/>
                  <a:pt x="1753" y="561"/>
                </a:cubicBezTo>
                <a:cubicBezTo>
                  <a:pt x="1753" y="271"/>
                  <a:pt x="1753" y="271"/>
                  <a:pt x="1753" y="271"/>
                </a:cubicBezTo>
                <a:cubicBezTo>
                  <a:pt x="1756" y="270"/>
                  <a:pt x="1759" y="269"/>
                  <a:pt x="1762" y="268"/>
                </a:cubicBezTo>
                <a:close/>
                <a:moveTo>
                  <a:pt x="1762" y="603"/>
                </a:moveTo>
                <a:cubicBezTo>
                  <a:pt x="1762" y="707"/>
                  <a:pt x="1762" y="707"/>
                  <a:pt x="1762" y="707"/>
                </a:cubicBezTo>
                <a:cubicBezTo>
                  <a:pt x="1759" y="706"/>
                  <a:pt x="1756" y="706"/>
                  <a:pt x="1753" y="706"/>
                </a:cubicBezTo>
                <a:cubicBezTo>
                  <a:pt x="1753" y="606"/>
                  <a:pt x="1753" y="606"/>
                  <a:pt x="1753" y="606"/>
                </a:cubicBezTo>
                <a:cubicBezTo>
                  <a:pt x="1756" y="605"/>
                  <a:pt x="1759" y="604"/>
                  <a:pt x="1762" y="603"/>
                </a:cubicBezTo>
                <a:close/>
                <a:moveTo>
                  <a:pt x="1762" y="717"/>
                </a:moveTo>
                <a:cubicBezTo>
                  <a:pt x="1762" y="783"/>
                  <a:pt x="1762" y="783"/>
                  <a:pt x="1762" y="783"/>
                </a:cubicBezTo>
                <a:cubicBezTo>
                  <a:pt x="1760" y="785"/>
                  <a:pt x="1757" y="788"/>
                  <a:pt x="1753" y="790"/>
                </a:cubicBezTo>
                <a:cubicBezTo>
                  <a:pt x="1753" y="718"/>
                  <a:pt x="1753" y="718"/>
                  <a:pt x="1753" y="718"/>
                </a:cubicBezTo>
                <a:cubicBezTo>
                  <a:pt x="1756" y="717"/>
                  <a:pt x="1759" y="717"/>
                  <a:pt x="1762" y="717"/>
                </a:cubicBezTo>
                <a:close/>
                <a:moveTo>
                  <a:pt x="1762" y="956"/>
                </a:moveTo>
                <a:cubicBezTo>
                  <a:pt x="1762" y="968"/>
                  <a:pt x="1762" y="968"/>
                  <a:pt x="1762" y="968"/>
                </a:cubicBezTo>
                <a:cubicBezTo>
                  <a:pt x="1761" y="968"/>
                  <a:pt x="1760" y="967"/>
                  <a:pt x="1759" y="966"/>
                </a:cubicBezTo>
                <a:cubicBezTo>
                  <a:pt x="1755" y="961"/>
                  <a:pt x="1755" y="958"/>
                  <a:pt x="1760" y="957"/>
                </a:cubicBezTo>
                <a:cubicBezTo>
                  <a:pt x="1761" y="957"/>
                  <a:pt x="1761" y="957"/>
                  <a:pt x="1762" y="956"/>
                </a:cubicBezTo>
                <a:close/>
                <a:moveTo>
                  <a:pt x="1753" y="878"/>
                </a:moveTo>
                <a:cubicBezTo>
                  <a:pt x="1753" y="866"/>
                  <a:pt x="1753" y="866"/>
                  <a:pt x="1753" y="866"/>
                </a:cubicBezTo>
                <a:cubicBezTo>
                  <a:pt x="1756" y="865"/>
                  <a:pt x="1759" y="867"/>
                  <a:pt x="1758" y="871"/>
                </a:cubicBezTo>
                <a:cubicBezTo>
                  <a:pt x="1758" y="874"/>
                  <a:pt x="1755" y="878"/>
                  <a:pt x="1753" y="878"/>
                </a:cubicBezTo>
                <a:close/>
                <a:moveTo>
                  <a:pt x="1753" y="181"/>
                </a:moveTo>
                <a:cubicBezTo>
                  <a:pt x="1753" y="235"/>
                  <a:pt x="1753" y="235"/>
                  <a:pt x="1753" y="235"/>
                </a:cubicBezTo>
                <a:cubicBezTo>
                  <a:pt x="1752" y="234"/>
                  <a:pt x="1752" y="234"/>
                  <a:pt x="1751" y="233"/>
                </a:cubicBezTo>
                <a:cubicBezTo>
                  <a:pt x="1734" y="218"/>
                  <a:pt x="1734" y="188"/>
                  <a:pt x="1753" y="181"/>
                </a:cubicBezTo>
                <a:close/>
                <a:moveTo>
                  <a:pt x="1753" y="271"/>
                </a:moveTo>
                <a:cubicBezTo>
                  <a:pt x="1753" y="561"/>
                  <a:pt x="1753" y="561"/>
                  <a:pt x="1753" y="561"/>
                </a:cubicBezTo>
                <a:cubicBezTo>
                  <a:pt x="1727" y="551"/>
                  <a:pt x="1748" y="534"/>
                  <a:pt x="1737" y="528"/>
                </a:cubicBezTo>
                <a:cubicBezTo>
                  <a:pt x="1737" y="264"/>
                  <a:pt x="1737" y="264"/>
                  <a:pt x="1737" y="264"/>
                </a:cubicBezTo>
                <a:cubicBezTo>
                  <a:pt x="1750" y="263"/>
                  <a:pt x="1731" y="280"/>
                  <a:pt x="1748" y="273"/>
                </a:cubicBezTo>
                <a:cubicBezTo>
                  <a:pt x="1749" y="272"/>
                  <a:pt x="1751" y="272"/>
                  <a:pt x="1753" y="271"/>
                </a:cubicBezTo>
                <a:close/>
                <a:moveTo>
                  <a:pt x="1753" y="606"/>
                </a:moveTo>
                <a:cubicBezTo>
                  <a:pt x="1753" y="706"/>
                  <a:pt x="1753" y="706"/>
                  <a:pt x="1753" y="706"/>
                </a:cubicBezTo>
                <a:cubicBezTo>
                  <a:pt x="1747" y="705"/>
                  <a:pt x="1742" y="704"/>
                  <a:pt x="1737" y="699"/>
                </a:cubicBezTo>
                <a:cubicBezTo>
                  <a:pt x="1737" y="607"/>
                  <a:pt x="1737" y="607"/>
                  <a:pt x="1737" y="607"/>
                </a:cubicBezTo>
                <a:cubicBezTo>
                  <a:pt x="1742" y="607"/>
                  <a:pt x="1748" y="607"/>
                  <a:pt x="1753" y="606"/>
                </a:cubicBezTo>
                <a:close/>
                <a:moveTo>
                  <a:pt x="1753" y="718"/>
                </a:moveTo>
                <a:cubicBezTo>
                  <a:pt x="1753" y="790"/>
                  <a:pt x="1753" y="790"/>
                  <a:pt x="1753" y="790"/>
                </a:cubicBezTo>
                <a:cubicBezTo>
                  <a:pt x="1748" y="792"/>
                  <a:pt x="1743" y="794"/>
                  <a:pt x="1737" y="796"/>
                </a:cubicBezTo>
                <a:cubicBezTo>
                  <a:pt x="1737" y="718"/>
                  <a:pt x="1737" y="718"/>
                  <a:pt x="1737" y="718"/>
                </a:cubicBezTo>
                <a:cubicBezTo>
                  <a:pt x="1740" y="721"/>
                  <a:pt x="1744" y="721"/>
                  <a:pt x="1748" y="720"/>
                </a:cubicBezTo>
                <a:cubicBezTo>
                  <a:pt x="1749" y="719"/>
                  <a:pt x="1751" y="719"/>
                  <a:pt x="1753" y="718"/>
                </a:cubicBezTo>
                <a:close/>
                <a:moveTo>
                  <a:pt x="1753" y="866"/>
                </a:moveTo>
                <a:cubicBezTo>
                  <a:pt x="1753" y="878"/>
                  <a:pt x="1753" y="878"/>
                  <a:pt x="1753" y="878"/>
                </a:cubicBezTo>
                <a:cubicBezTo>
                  <a:pt x="1752" y="878"/>
                  <a:pt x="1751" y="877"/>
                  <a:pt x="1750" y="876"/>
                </a:cubicBezTo>
                <a:cubicBezTo>
                  <a:pt x="1746" y="871"/>
                  <a:pt x="1746" y="868"/>
                  <a:pt x="1751" y="867"/>
                </a:cubicBezTo>
                <a:cubicBezTo>
                  <a:pt x="1752" y="867"/>
                  <a:pt x="1752" y="866"/>
                  <a:pt x="1753" y="866"/>
                </a:cubicBezTo>
                <a:close/>
                <a:moveTo>
                  <a:pt x="1737" y="836"/>
                </a:moveTo>
                <a:cubicBezTo>
                  <a:pt x="1737" y="825"/>
                  <a:pt x="1737" y="825"/>
                  <a:pt x="1737" y="825"/>
                </a:cubicBezTo>
                <a:cubicBezTo>
                  <a:pt x="1741" y="824"/>
                  <a:pt x="1743" y="826"/>
                  <a:pt x="1742" y="829"/>
                </a:cubicBezTo>
                <a:cubicBezTo>
                  <a:pt x="1742" y="833"/>
                  <a:pt x="1740" y="836"/>
                  <a:pt x="1737" y="836"/>
                </a:cubicBezTo>
                <a:close/>
                <a:moveTo>
                  <a:pt x="1737" y="264"/>
                </a:moveTo>
                <a:cubicBezTo>
                  <a:pt x="1737" y="528"/>
                  <a:pt x="1737" y="528"/>
                  <a:pt x="1737" y="528"/>
                </a:cubicBezTo>
                <a:cubicBezTo>
                  <a:pt x="1733" y="526"/>
                  <a:pt x="1723" y="525"/>
                  <a:pt x="1704" y="527"/>
                </a:cubicBezTo>
                <a:cubicBezTo>
                  <a:pt x="1700" y="530"/>
                  <a:pt x="1697" y="533"/>
                  <a:pt x="1694" y="536"/>
                </a:cubicBezTo>
                <a:cubicBezTo>
                  <a:pt x="1694" y="286"/>
                  <a:pt x="1694" y="286"/>
                  <a:pt x="1694" y="286"/>
                </a:cubicBezTo>
                <a:cubicBezTo>
                  <a:pt x="1705" y="277"/>
                  <a:pt x="1717" y="268"/>
                  <a:pt x="1734" y="265"/>
                </a:cubicBezTo>
                <a:cubicBezTo>
                  <a:pt x="1735" y="265"/>
                  <a:pt x="1736" y="264"/>
                  <a:pt x="1737" y="264"/>
                </a:cubicBezTo>
                <a:close/>
                <a:moveTo>
                  <a:pt x="1737" y="607"/>
                </a:moveTo>
                <a:cubicBezTo>
                  <a:pt x="1737" y="699"/>
                  <a:pt x="1737" y="699"/>
                  <a:pt x="1737" y="699"/>
                </a:cubicBezTo>
                <a:cubicBezTo>
                  <a:pt x="1735" y="697"/>
                  <a:pt x="1734" y="694"/>
                  <a:pt x="1732" y="691"/>
                </a:cubicBezTo>
                <a:cubicBezTo>
                  <a:pt x="1723" y="669"/>
                  <a:pt x="1705" y="673"/>
                  <a:pt x="1713" y="687"/>
                </a:cubicBezTo>
                <a:cubicBezTo>
                  <a:pt x="1719" y="697"/>
                  <a:pt x="1728" y="713"/>
                  <a:pt x="1737" y="718"/>
                </a:cubicBezTo>
                <a:cubicBezTo>
                  <a:pt x="1737" y="796"/>
                  <a:pt x="1737" y="796"/>
                  <a:pt x="1737" y="796"/>
                </a:cubicBezTo>
                <a:cubicBezTo>
                  <a:pt x="1726" y="800"/>
                  <a:pt x="1715" y="804"/>
                  <a:pt x="1709" y="807"/>
                </a:cubicBezTo>
                <a:cubicBezTo>
                  <a:pt x="1705" y="811"/>
                  <a:pt x="1699" y="816"/>
                  <a:pt x="1694" y="819"/>
                </a:cubicBezTo>
                <a:cubicBezTo>
                  <a:pt x="1694" y="566"/>
                  <a:pt x="1694" y="566"/>
                  <a:pt x="1694" y="566"/>
                </a:cubicBezTo>
                <a:cubicBezTo>
                  <a:pt x="1696" y="568"/>
                  <a:pt x="1698" y="569"/>
                  <a:pt x="1700" y="571"/>
                </a:cubicBezTo>
                <a:cubicBezTo>
                  <a:pt x="1718" y="587"/>
                  <a:pt x="1690" y="599"/>
                  <a:pt x="1730" y="606"/>
                </a:cubicBezTo>
                <a:cubicBezTo>
                  <a:pt x="1732" y="606"/>
                  <a:pt x="1735" y="607"/>
                  <a:pt x="1737" y="607"/>
                </a:cubicBezTo>
                <a:close/>
                <a:moveTo>
                  <a:pt x="1737" y="825"/>
                </a:moveTo>
                <a:cubicBezTo>
                  <a:pt x="1737" y="836"/>
                  <a:pt x="1737" y="836"/>
                  <a:pt x="1737" y="836"/>
                </a:cubicBezTo>
                <a:cubicBezTo>
                  <a:pt x="1736" y="836"/>
                  <a:pt x="1735" y="836"/>
                  <a:pt x="1734" y="834"/>
                </a:cubicBezTo>
                <a:cubicBezTo>
                  <a:pt x="1730" y="830"/>
                  <a:pt x="1730" y="827"/>
                  <a:pt x="1735" y="825"/>
                </a:cubicBezTo>
                <a:cubicBezTo>
                  <a:pt x="1736" y="825"/>
                  <a:pt x="1736" y="825"/>
                  <a:pt x="1737" y="825"/>
                </a:cubicBezTo>
                <a:close/>
                <a:moveTo>
                  <a:pt x="1694" y="1136"/>
                </a:moveTo>
                <a:cubicBezTo>
                  <a:pt x="1694" y="1038"/>
                  <a:pt x="1694" y="1038"/>
                  <a:pt x="1694" y="1038"/>
                </a:cubicBezTo>
                <a:cubicBezTo>
                  <a:pt x="1701" y="1030"/>
                  <a:pt x="1707" y="1024"/>
                  <a:pt x="1712" y="1023"/>
                </a:cubicBezTo>
                <a:cubicBezTo>
                  <a:pt x="1728" y="1022"/>
                  <a:pt x="1728" y="1042"/>
                  <a:pt x="1718" y="1051"/>
                </a:cubicBezTo>
                <a:cubicBezTo>
                  <a:pt x="1707" y="1059"/>
                  <a:pt x="1728" y="1104"/>
                  <a:pt x="1717" y="1108"/>
                </a:cubicBezTo>
                <a:cubicBezTo>
                  <a:pt x="1709" y="1111"/>
                  <a:pt x="1702" y="1126"/>
                  <a:pt x="1694" y="1136"/>
                </a:cubicBezTo>
                <a:close/>
                <a:moveTo>
                  <a:pt x="1694" y="892"/>
                </a:moveTo>
                <a:cubicBezTo>
                  <a:pt x="1705" y="878"/>
                  <a:pt x="1715" y="863"/>
                  <a:pt x="1720" y="850"/>
                </a:cubicBezTo>
                <a:cubicBezTo>
                  <a:pt x="1731" y="824"/>
                  <a:pt x="1715" y="825"/>
                  <a:pt x="1700" y="831"/>
                </a:cubicBezTo>
                <a:cubicBezTo>
                  <a:pt x="1698" y="831"/>
                  <a:pt x="1696" y="832"/>
                  <a:pt x="1694" y="832"/>
                </a:cubicBezTo>
                <a:lnTo>
                  <a:pt x="1694" y="892"/>
                </a:lnTo>
                <a:close/>
                <a:moveTo>
                  <a:pt x="1694" y="286"/>
                </a:moveTo>
                <a:cubicBezTo>
                  <a:pt x="1694" y="536"/>
                  <a:pt x="1694" y="536"/>
                  <a:pt x="1694" y="536"/>
                </a:cubicBezTo>
                <a:cubicBezTo>
                  <a:pt x="1686" y="546"/>
                  <a:pt x="1685" y="555"/>
                  <a:pt x="1694" y="566"/>
                </a:cubicBezTo>
                <a:cubicBezTo>
                  <a:pt x="1694" y="819"/>
                  <a:pt x="1694" y="819"/>
                  <a:pt x="1694" y="819"/>
                </a:cubicBezTo>
                <a:cubicBezTo>
                  <a:pt x="1686" y="825"/>
                  <a:pt x="1677" y="827"/>
                  <a:pt x="1669" y="809"/>
                </a:cubicBezTo>
                <a:cubicBezTo>
                  <a:pt x="1669" y="807"/>
                  <a:pt x="1668" y="805"/>
                  <a:pt x="1667" y="804"/>
                </a:cubicBezTo>
                <a:cubicBezTo>
                  <a:pt x="1667" y="296"/>
                  <a:pt x="1667" y="296"/>
                  <a:pt x="1667" y="296"/>
                </a:cubicBezTo>
                <a:cubicBezTo>
                  <a:pt x="1681" y="296"/>
                  <a:pt x="1661" y="264"/>
                  <a:pt x="1676" y="264"/>
                </a:cubicBezTo>
                <a:cubicBezTo>
                  <a:pt x="1691" y="264"/>
                  <a:pt x="1679" y="299"/>
                  <a:pt x="1690" y="290"/>
                </a:cubicBezTo>
                <a:cubicBezTo>
                  <a:pt x="1691" y="288"/>
                  <a:pt x="1693" y="287"/>
                  <a:pt x="1694" y="286"/>
                </a:cubicBezTo>
                <a:close/>
                <a:moveTo>
                  <a:pt x="1694" y="832"/>
                </a:moveTo>
                <a:cubicBezTo>
                  <a:pt x="1686" y="834"/>
                  <a:pt x="1676" y="831"/>
                  <a:pt x="1667" y="826"/>
                </a:cubicBezTo>
                <a:cubicBezTo>
                  <a:pt x="1667" y="923"/>
                  <a:pt x="1667" y="923"/>
                  <a:pt x="1667" y="923"/>
                </a:cubicBezTo>
                <a:cubicBezTo>
                  <a:pt x="1675" y="916"/>
                  <a:pt x="1685" y="905"/>
                  <a:pt x="1694" y="892"/>
                </a:cubicBezTo>
                <a:cubicBezTo>
                  <a:pt x="1694" y="832"/>
                  <a:pt x="1694" y="832"/>
                  <a:pt x="1694" y="832"/>
                </a:cubicBezTo>
                <a:close/>
                <a:moveTo>
                  <a:pt x="1694" y="1038"/>
                </a:moveTo>
                <a:cubicBezTo>
                  <a:pt x="1694" y="1136"/>
                  <a:pt x="1694" y="1136"/>
                  <a:pt x="1694" y="1136"/>
                </a:cubicBezTo>
                <a:cubicBezTo>
                  <a:pt x="1691" y="1140"/>
                  <a:pt x="1687" y="1143"/>
                  <a:pt x="1683" y="1143"/>
                </a:cubicBezTo>
                <a:cubicBezTo>
                  <a:pt x="1669" y="1146"/>
                  <a:pt x="1675" y="1113"/>
                  <a:pt x="1667" y="1105"/>
                </a:cubicBezTo>
                <a:cubicBezTo>
                  <a:pt x="1667" y="1104"/>
                  <a:pt x="1667" y="1104"/>
                  <a:pt x="1667" y="1104"/>
                </a:cubicBezTo>
                <a:cubicBezTo>
                  <a:pt x="1667" y="1075"/>
                  <a:pt x="1667" y="1075"/>
                  <a:pt x="1667" y="1075"/>
                </a:cubicBezTo>
                <a:cubicBezTo>
                  <a:pt x="1669" y="1069"/>
                  <a:pt x="1672" y="1065"/>
                  <a:pt x="1674" y="1063"/>
                </a:cubicBezTo>
                <a:cubicBezTo>
                  <a:pt x="1679" y="1060"/>
                  <a:pt x="1686" y="1048"/>
                  <a:pt x="1694" y="1038"/>
                </a:cubicBezTo>
                <a:close/>
                <a:moveTo>
                  <a:pt x="1667" y="1029"/>
                </a:moveTo>
                <a:cubicBezTo>
                  <a:pt x="1667" y="1017"/>
                  <a:pt x="1667" y="1017"/>
                  <a:pt x="1667" y="1017"/>
                </a:cubicBezTo>
                <a:cubicBezTo>
                  <a:pt x="1671" y="1016"/>
                  <a:pt x="1673" y="1018"/>
                  <a:pt x="1673" y="1022"/>
                </a:cubicBezTo>
                <a:cubicBezTo>
                  <a:pt x="1672" y="1025"/>
                  <a:pt x="1670" y="1029"/>
                  <a:pt x="1667" y="1029"/>
                </a:cubicBezTo>
                <a:close/>
                <a:moveTo>
                  <a:pt x="1667" y="296"/>
                </a:moveTo>
                <a:cubicBezTo>
                  <a:pt x="1667" y="804"/>
                  <a:pt x="1667" y="804"/>
                  <a:pt x="1667" y="804"/>
                </a:cubicBezTo>
                <a:cubicBezTo>
                  <a:pt x="1654" y="776"/>
                  <a:pt x="1629" y="747"/>
                  <a:pt x="1620" y="722"/>
                </a:cubicBezTo>
                <a:cubicBezTo>
                  <a:pt x="1611" y="696"/>
                  <a:pt x="1601" y="680"/>
                  <a:pt x="1591" y="681"/>
                </a:cubicBezTo>
                <a:cubicBezTo>
                  <a:pt x="1582" y="683"/>
                  <a:pt x="1604" y="732"/>
                  <a:pt x="1613" y="750"/>
                </a:cubicBezTo>
                <a:cubicBezTo>
                  <a:pt x="1623" y="768"/>
                  <a:pt x="1634" y="796"/>
                  <a:pt x="1650" y="813"/>
                </a:cubicBezTo>
                <a:cubicBezTo>
                  <a:pt x="1656" y="818"/>
                  <a:pt x="1661" y="823"/>
                  <a:pt x="1667" y="826"/>
                </a:cubicBezTo>
                <a:cubicBezTo>
                  <a:pt x="1667" y="923"/>
                  <a:pt x="1667" y="923"/>
                  <a:pt x="1667" y="923"/>
                </a:cubicBezTo>
                <a:cubicBezTo>
                  <a:pt x="1666" y="924"/>
                  <a:pt x="1665" y="924"/>
                  <a:pt x="1664" y="925"/>
                </a:cubicBezTo>
                <a:cubicBezTo>
                  <a:pt x="1648" y="938"/>
                  <a:pt x="1643" y="966"/>
                  <a:pt x="1634" y="970"/>
                </a:cubicBezTo>
                <a:cubicBezTo>
                  <a:pt x="1624" y="975"/>
                  <a:pt x="1637" y="981"/>
                  <a:pt x="1642" y="992"/>
                </a:cubicBezTo>
                <a:cubicBezTo>
                  <a:pt x="1648" y="1003"/>
                  <a:pt x="1649" y="1039"/>
                  <a:pt x="1642" y="1053"/>
                </a:cubicBezTo>
                <a:cubicBezTo>
                  <a:pt x="1635" y="1066"/>
                  <a:pt x="1623" y="1083"/>
                  <a:pt x="1612" y="1084"/>
                </a:cubicBezTo>
                <a:cubicBezTo>
                  <a:pt x="1601" y="1086"/>
                  <a:pt x="1600" y="1105"/>
                  <a:pt x="1608" y="1110"/>
                </a:cubicBezTo>
                <a:cubicBezTo>
                  <a:pt x="1616" y="1116"/>
                  <a:pt x="1605" y="1128"/>
                  <a:pt x="1589" y="1129"/>
                </a:cubicBezTo>
                <a:cubicBezTo>
                  <a:pt x="1572" y="1131"/>
                  <a:pt x="1590" y="1180"/>
                  <a:pt x="1575" y="1181"/>
                </a:cubicBezTo>
                <a:cubicBezTo>
                  <a:pt x="1560" y="1183"/>
                  <a:pt x="1542" y="1202"/>
                  <a:pt x="1520" y="1205"/>
                </a:cubicBezTo>
                <a:cubicBezTo>
                  <a:pt x="1500" y="1207"/>
                  <a:pt x="1477" y="1215"/>
                  <a:pt x="1465" y="1203"/>
                </a:cubicBezTo>
                <a:cubicBezTo>
                  <a:pt x="1465" y="662"/>
                  <a:pt x="1465" y="662"/>
                  <a:pt x="1465" y="662"/>
                </a:cubicBezTo>
                <a:cubicBezTo>
                  <a:pt x="1475" y="666"/>
                  <a:pt x="1484" y="667"/>
                  <a:pt x="1487" y="659"/>
                </a:cubicBezTo>
                <a:cubicBezTo>
                  <a:pt x="1493" y="647"/>
                  <a:pt x="1511" y="651"/>
                  <a:pt x="1526" y="654"/>
                </a:cubicBezTo>
                <a:cubicBezTo>
                  <a:pt x="1541" y="657"/>
                  <a:pt x="1567" y="662"/>
                  <a:pt x="1580" y="661"/>
                </a:cubicBezTo>
                <a:cubicBezTo>
                  <a:pt x="1594" y="659"/>
                  <a:pt x="1608" y="647"/>
                  <a:pt x="1609" y="635"/>
                </a:cubicBezTo>
                <a:cubicBezTo>
                  <a:pt x="1611" y="622"/>
                  <a:pt x="1591" y="620"/>
                  <a:pt x="1568" y="620"/>
                </a:cubicBezTo>
                <a:cubicBezTo>
                  <a:pt x="1545" y="620"/>
                  <a:pt x="1535" y="616"/>
                  <a:pt x="1539" y="602"/>
                </a:cubicBezTo>
                <a:cubicBezTo>
                  <a:pt x="1543" y="588"/>
                  <a:pt x="1550" y="576"/>
                  <a:pt x="1563" y="570"/>
                </a:cubicBezTo>
                <a:cubicBezTo>
                  <a:pt x="1575" y="565"/>
                  <a:pt x="1586" y="562"/>
                  <a:pt x="1598" y="562"/>
                </a:cubicBezTo>
                <a:cubicBezTo>
                  <a:pt x="1611" y="562"/>
                  <a:pt x="1627" y="572"/>
                  <a:pt x="1642" y="570"/>
                </a:cubicBezTo>
                <a:cubicBezTo>
                  <a:pt x="1657" y="569"/>
                  <a:pt x="1652" y="555"/>
                  <a:pt x="1637" y="547"/>
                </a:cubicBezTo>
                <a:cubicBezTo>
                  <a:pt x="1621" y="539"/>
                  <a:pt x="1619" y="527"/>
                  <a:pt x="1626" y="520"/>
                </a:cubicBezTo>
                <a:cubicBezTo>
                  <a:pt x="1632" y="513"/>
                  <a:pt x="1628" y="506"/>
                  <a:pt x="1616" y="513"/>
                </a:cubicBezTo>
                <a:cubicBezTo>
                  <a:pt x="1604" y="520"/>
                  <a:pt x="1586" y="538"/>
                  <a:pt x="1582" y="527"/>
                </a:cubicBezTo>
                <a:cubicBezTo>
                  <a:pt x="1578" y="516"/>
                  <a:pt x="1548" y="525"/>
                  <a:pt x="1548" y="542"/>
                </a:cubicBezTo>
                <a:cubicBezTo>
                  <a:pt x="1548" y="558"/>
                  <a:pt x="1552" y="561"/>
                  <a:pt x="1546" y="572"/>
                </a:cubicBezTo>
                <a:cubicBezTo>
                  <a:pt x="1541" y="583"/>
                  <a:pt x="1528" y="591"/>
                  <a:pt x="1517" y="590"/>
                </a:cubicBezTo>
                <a:cubicBezTo>
                  <a:pt x="1506" y="588"/>
                  <a:pt x="1519" y="609"/>
                  <a:pt x="1508" y="614"/>
                </a:cubicBezTo>
                <a:cubicBezTo>
                  <a:pt x="1497" y="620"/>
                  <a:pt x="1491" y="606"/>
                  <a:pt x="1484" y="592"/>
                </a:cubicBezTo>
                <a:cubicBezTo>
                  <a:pt x="1478" y="579"/>
                  <a:pt x="1472" y="570"/>
                  <a:pt x="1465" y="562"/>
                </a:cubicBezTo>
                <a:cubicBezTo>
                  <a:pt x="1465" y="428"/>
                  <a:pt x="1465" y="428"/>
                  <a:pt x="1465" y="428"/>
                </a:cubicBezTo>
                <a:cubicBezTo>
                  <a:pt x="1475" y="431"/>
                  <a:pt x="1482" y="435"/>
                  <a:pt x="1490" y="428"/>
                </a:cubicBezTo>
                <a:cubicBezTo>
                  <a:pt x="1501" y="418"/>
                  <a:pt x="1482" y="402"/>
                  <a:pt x="1498" y="402"/>
                </a:cubicBezTo>
                <a:cubicBezTo>
                  <a:pt x="1515" y="402"/>
                  <a:pt x="1528" y="403"/>
                  <a:pt x="1516" y="391"/>
                </a:cubicBezTo>
                <a:cubicBezTo>
                  <a:pt x="1504" y="379"/>
                  <a:pt x="1520" y="385"/>
                  <a:pt x="1534" y="379"/>
                </a:cubicBezTo>
                <a:cubicBezTo>
                  <a:pt x="1548" y="372"/>
                  <a:pt x="1546" y="361"/>
                  <a:pt x="1530" y="364"/>
                </a:cubicBezTo>
                <a:cubicBezTo>
                  <a:pt x="1513" y="366"/>
                  <a:pt x="1500" y="376"/>
                  <a:pt x="1493" y="359"/>
                </a:cubicBezTo>
                <a:cubicBezTo>
                  <a:pt x="1486" y="343"/>
                  <a:pt x="1506" y="324"/>
                  <a:pt x="1517" y="311"/>
                </a:cubicBezTo>
                <a:cubicBezTo>
                  <a:pt x="1528" y="299"/>
                  <a:pt x="1500" y="294"/>
                  <a:pt x="1495" y="309"/>
                </a:cubicBezTo>
                <a:cubicBezTo>
                  <a:pt x="1491" y="324"/>
                  <a:pt x="1475" y="331"/>
                  <a:pt x="1469" y="346"/>
                </a:cubicBezTo>
                <a:cubicBezTo>
                  <a:pt x="1464" y="361"/>
                  <a:pt x="1484" y="375"/>
                  <a:pt x="1474" y="385"/>
                </a:cubicBezTo>
                <a:cubicBezTo>
                  <a:pt x="1470" y="389"/>
                  <a:pt x="1468" y="392"/>
                  <a:pt x="1465" y="395"/>
                </a:cubicBezTo>
                <a:cubicBezTo>
                  <a:pt x="1465" y="250"/>
                  <a:pt x="1465" y="250"/>
                  <a:pt x="1465" y="250"/>
                </a:cubicBezTo>
                <a:cubicBezTo>
                  <a:pt x="1469" y="248"/>
                  <a:pt x="1472" y="246"/>
                  <a:pt x="1475" y="246"/>
                </a:cubicBezTo>
                <a:cubicBezTo>
                  <a:pt x="1494" y="242"/>
                  <a:pt x="1521" y="217"/>
                  <a:pt x="1543" y="227"/>
                </a:cubicBezTo>
                <a:cubicBezTo>
                  <a:pt x="1565" y="236"/>
                  <a:pt x="1574" y="233"/>
                  <a:pt x="1590" y="246"/>
                </a:cubicBezTo>
                <a:cubicBezTo>
                  <a:pt x="1606" y="258"/>
                  <a:pt x="1605" y="265"/>
                  <a:pt x="1623" y="268"/>
                </a:cubicBezTo>
                <a:cubicBezTo>
                  <a:pt x="1641" y="270"/>
                  <a:pt x="1645" y="294"/>
                  <a:pt x="1623" y="294"/>
                </a:cubicBezTo>
                <a:cubicBezTo>
                  <a:pt x="1601" y="294"/>
                  <a:pt x="1587" y="281"/>
                  <a:pt x="1579" y="288"/>
                </a:cubicBezTo>
                <a:cubicBezTo>
                  <a:pt x="1571" y="295"/>
                  <a:pt x="1587" y="302"/>
                  <a:pt x="1595" y="311"/>
                </a:cubicBezTo>
                <a:cubicBezTo>
                  <a:pt x="1604" y="321"/>
                  <a:pt x="1619" y="328"/>
                  <a:pt x="1626" y="324"/>
                </a:cubicBezTo>
                <a:cubicBezTo>
                  <a:pt x="1632" y="320"/>
                  <a:pt x="1612" y="306"/>
                  <a:pt x="1627" y="310"/>
                </a:cubicBezTo>
                <a:cubicBezTo>
                  <a:pt x="1642" y="314"/>
                  <a:pt x="1657" y="316"/>
                  <a:pt x="1648" y="307"/>
                </a:cubicBezTo>
                <a:cubicBezTo>
                  <a:pt x="1638" y="299"/>
                  <a:pt x="1652" y="296"/>
                  <a:pt x="1667" y="296"/>
                </a:cubicBezTo>
                <a:cubicBezTo>
                  <a:pt x="1667" y="296"/>
                  <a:pt x="1667" y="296"/>
                  <a:pt x="1667" y="296"/>
                </a:cubicBezTo>
                <a:close/>
                <a:moveTo>
                  <a:pt x="1667" y="1017"/>
                </a:moveTo>
                <a:cubicBezTo>
                  <a:pt x="1667" y="1018"/>
                  <a:pt x="1666" y="1018"/>
                  <a:pt x="1666" y="1018"/>
                </a:cubicBezTo>
                <a:cubicBezTo>
                  <a:pt x="1661" y="1019"/>
                  <a:pt x="1660" y="1022"/>
                  <a:pt x="1664" y="1027"/>
                </a:cubicBezTo>
                <a:cubicBezTo>
                  <a:pt x="1665" y="1028"/>
                  <a:pt x="1666" y="1029"/>
                  <a:pt x="1667" y="1029"/>
                </a:cubicBezTo>
                <a:cubicBezTo>
                  <a:pt x="1667" y="1017"/>
                  <a:pt x="1667" y="1017"/>
                  <a:pt x="1667" y="1017"/>
                </a:cubicBezTo>
                <a:close/>
                <a:moveTo>
                  <a:pt x="1667" y="1075"/>
                </a:moveTo>
                <a:cubicBezTo>
                  <a:pt x="1663" y="1085"/>
                  <a:pt x="1662" y="1098"/>
                  <a:pt x="1667" y="1104"/>
                </a:cubicBezTo>
                <a:cubicBezTo>
                  <a:pt x="1667" y="1075"/>
                  <a:pt x="1667" y="1075"/>
                  <a:pt x="1667" y="1075"/>
                </a:cubicBezTo>
                <a:close/>
                <a:moveTo>
                  <a:pt x="1465" y="579"/>
                </a:moveTo>
                <a:cubicBezTo>
                  <a:pt x="1466" y="574"/>
                  <a:pt x="1467" y="569"/>
                  <a:pt x="1465" y="566"/>
                </a:cubicBezTo>
                <a:cubicBezTo>
                  <a:pt x="1465" y="579"/>
                  <a:pt x="1465" y="579"/>
                  <a:pt x="1465" y="579"/>
                </a:cubicBezTo>
                <a:close/>
                <a:moveTo>
                  <a:pt x="1465" y="136"/>
                </a:moveTo>
                <a:cubicBezTo>
                  <a:pt x="1465" y="81"/>
                  <a:pt x="1465" y="81"/>
                  <a:pt x="1465" y="81"/>
                </a:cubicBezTo>
                <a:cubicBezTo>
                  <a:pt x="1468" y="82"/>
                  <a:pt x="1470" y="83"/>
                  <a:pt x="1474" y="84"/>
                </a:cubicBezTo>
                <a:cubicBezTo>
                  <a:pt x="1506" y="84"/>
                  <a:pt x="1497" y="92"/>
                  <a:pt x="1512" y="103"/>
                </a:cubicBezTo>
                <a:cubicBezTo>
                  <a:pt x="1528" y="114"/>
                  <a:pt x="1508" y="140"/>
                  <a:pt x="1486" y="125"/>
                </a:cubicBezTo>
                <a:cubicBezTo>
                  <a:pt x="1468" y="112"/>
                  <a:pt x="1473" y="135"/>
                  <a:pt x="1465" y="136"/>
                </a:cubicBezTo>
                <a:close/>
                <a:moveTo>
                  <a:pt x="1465" y="81"/>
                </a:moveTo>
                <a:cubicBezTo>
                  <a:pt x="1465" y="136"/>
                  <a:pt x="1465" y="136"/>
                  <a:pt x="1465" y="136"/>
                </a:cubicBezTo>
                <a:cubicBezTo>
                  <a:pt x="1464" y="136"/>
                  <a:pt x="1461" y="135"/>
                  <a:pt x="1458" y="132"/>
                </a:cubicBezTo>
                <a:cubicBezTo>
                  <a:pt x="1440" y="118"/>
                  <a:pt x="1436" y="108"/>
                  <a:pt x="1457" y="106"/>
                </a:cubicBezTo>
                <a:cubicBezTo>
                  <a:pt x="1477" y="104"/>
                  <a:pt x="1438" y="89"/>
                  <a:pt x="1429" y="100"/>
                </a:cubicBezTo>
                <a:cubicBezTo>
                  <a:pt x="1419" y="111"/>
                  <a:pt x="1399" y="73"/>
                  <a:pt x="1427" y="73"/>
                </a:cubicBezTo>
                <a:cubicBezTo>
                  <a:pt x="1451" y="73"/>
                  <a:pt x="1450" y="75"/>
                  <a:pt x="1465" y="81"/>
                </a:cubicBezTo>
                <a:close/>
                <a:moveTo>
                  <a:pt x="1465" y="250"/>
                </a:moveTo>
                <a:cubicBezTo>
                  <a:pt x="1465" y="395"/>
                  <a:pt x="1465" y="395"/>
                  <a:pt x="1465" y="395"/>
                </a:cubicBezTo>
                <a:cubicBezTo>
                  <a:pt x="1460" y="403"/>
                  <a:pt x="1456" y="409"/>
                  <a:pt x="1449" y="409"/>
                </a:cubicBezTo>
                <a:cubicBezTo>
                  <a:pt x="1439" y="409"/>
                  <a:pt x="1431" y="429"/>
                  <a:pt x="1427" y="416"/>
                </a:cubicBezTo>
                <a:cubicBezTo>
                  <a:pt x="1423" y="402"/>
                  <a:pt x="1415" y="387"/>
                  <a:pt x="1405" y="394"/>
                </a:cubicBezTo>
                <a:cubicBezTo>
                  <a:pt x="1395" y="401"/>
                  <a:pt x="1397" y="424"/>
                  <a:pt x="1384" y="405"/>
                </a:cubicBezTo>
                <a:cubicBezTo>
                  <a:pt x="1372" y="385"/>
                  <a:pt x="1361" y="358"/>
                  <a:pt x="1375" y="343"/>
                </a:cubicBezTo>
                <a:cubicBezTo>
                  <a:pt x="1389" y="328"/>
                  <a:pt x="1408" y="316"/>
                  <a:pt x="1419" y="301"/>
                </a:cubicBezTo>
                <a:cubicBezTo>
                  <a:pt x="1428" y="288"/>
                  <a:pt x="1448" y="261"/>
                  <a:pt x="1465" y="250"/>
                </a:cubicBezTo>
                <a:close/>
                <a:moveTo>
                  <a:pt x="1465" y="428"/>
                </a:moveTo>
                <a:cubicBezTo>
                  <a:pt x="1462" y="426"/>
                  <a:pt x="1457" y="425"/>
                  <a:pt x="1453" y="425"/>
                </a:cubicBezTo>
                <a:cubicBezTo>
                  <a:pt x="1438" y="425"/>
                  <a:pt x="1434" y="432"/>
                  <a:pt x="1416" y="432"/>
                </a:cubicBezTo>
                <a:cubicBezTo>
                  <a:pt x="1398" y="432"/>
                  <a:pt x="1405" y="420"/>
                  <a:pt x="1394" y="420"/>
                </a:cubicBezTo>
                <a:cubicBezTo>
                  <a:pt x="1383" y="420"/>
                  <a:pt x="1386" y="440"/>
                  <a:pt x="1376" y="450"/>
                </a:cubicBezTo>
                <a:cubicBezTo>
                  <a:pt x="1368" y="458"/>
                  <a:pt x="1354" y="469"/>
                  <a:pt x="1340" y="474"/>
                </a:cubicBezTo>
                <a:cubicBezTo>
                  <a:pt x="1340" y="584"/>
                  <a:pt x="1340" y="584"/>
                  <a:pt x="1340" y="584"/>
                </a:cubicBezTo>
                <a:cubicBezTo>
                  <a:pt x="1347" y="582"/>
                  <a:pt x="1348" y="569"/>
                  <a:pt x="1345" y="555"/>
                </a:cubicBezTo>
                <a:cubicBezTo>
                  <a:pt x="1341" y="540"/>
                  <a:pt x="1367" y="546"/>
                  <a:pt x="1389" y="546"/>
                </a:cubicBezTo>
                <a:cubicBezTo>
                  <a:pt x="1411" y="546"/>
                  <a:pt x="1413" y="561"/>
                  <a:pt x="1428" y="566"/>
                </a:cubicBezTo>
                <a:cubicBezTo>
                  <a:pt x="1443" y="572"/>
                  <a:pt x="1445" y="585"/>
                  <a:pt x="1445" y="605"/>
                </a:cubicBezTo>
                <a:cubicBezTo>
                  <a:pt x="1445" y="624"/>
                  <a:pt x="1460" y="598"/>
                  <a:pt x="1463" y="590"/>
                </a:cubicBezTo>
                <a:cubicBezTo>
                  <a:pt x="1463" y="587"/>
                  <a:pt x="1465" y="583"/>
                  <a:pt x="1465" y="579"/>
                </a:cubicBezTo>
                <a:cubicBezTo>
                  <a:pt x="1465" y="566"/>
                  <a:pt x="1465" y="566"/>
                  <a:pt x="1465" y="566"/>
                </a:cubicBezTo>
                <a:cubicBezTo>
                  <a:pt x="1464" y="564"/>
                  <a:pt x="1463" y="562"/>
                  <a:pt x="1460" y="562"/>
                </a:cubicBezTo>
                <a:cubicBezTo>
                  <a:pt x="1449" y="562"/>
                  <a:pt x="1446" y="558"/>
                  <a:pt x="1437" y="548"/>
                </a:cubicBezTo>
                <a:cubicBezTo>
                  <a:pt x="1427" y="539"/>
                  <a:pt x="1435" y="533"/>
                  <a:pt x="1445" y="542"/>
                </a:cubicBezTo>
                <a:cubicBezTo>
                  <a:pt x="1454" y="550"/>
                  <a:pt x="1458" y="554"/>
                  <a:pt x="1465" y="562"/>
                </a:cubicBezTo>
                <a:cubicBezTo>
                  <a:pt x="1465" y="562"/>
                  <a:pt x="1465" y="562"/>
                  <a:pt x="1465" y="562"/>
                </a:cubicBezTo>
                <a:cubicBezTo>
                  <a:pt x="1465" y="428"/>
                  <a:pt x="1465" y="428"/>
                  <a:pt x="1465" y="428"/>
                </a:cubicBezTo>
                <a:close/>
                <a:moveTo>
                  <a:pt x="1465" y="662"/>
                </a:moveTo>
                <a:cubicBezTo>
                  <a:pt x="1465" y="1203"/>
                  <a:pt x="1465" y="1203"/>
                  <a:pt x="1465" y="1203"/>
                </a:cubicBezTo>
                <a:cubicBezTo>
                  <a:pt x="1464" y="1202"/>
                  <a:pt x="1463" y="1201"/>
                  <a:pt x="1463" y="1199"/>
                </a:cubicBezTo>
                <a:cubicBezTo>
                  <a:pt x="1453" y="1181"/>
                  <a:pt x="1469" y="1170"/>
                  <a:pt x="1453" y="1151"/>
                </a:cubicBezTo>
                <a:cubicBezTo>
                  <a:pt x="1437" y="1132"/>
                  <a:pt x="1446" y="1116"/>
                  <a:pt x="1434" y="1098"/>
                </a:cubicBezTo>
                <a:cubicBezTo>
                  <a:pt x="1421" y="1080"/>
                  <a:pt x="1409" y="1049"/>
                  <a:pt x="1421" y="1032"/>
                </a:cubicBezTo>
                <a:cubicBezTo>
                  <a:pt x="1434" y="1016"/>
                  <a:pt x="1439" y="1003"/>
                  <a:pt x="1428" y="999"/>
                </a:cubicBezTo>
                <a:cubicBezTo>
                  <a:pt x="1417" y="995"/>
                  <a:pt x="1434" y="976"/>
                  <a:pt x="1419" y="966"/>
                </a:cubicBezTo>
                <a:cubicBezTo>
                  <a:pt x="1404" y="957"/>
                  <a:pt x="1394" y="931"/>
                  <a:pt x="1400" y="918"/>
                </a:cubicBezTo>
                <a:cubicBezTo>
                  <a:pt x="1405" y="906"/>
                  <a:pt x="1406" y="886"/>
                  <a:pt x="1389" y="886"/>
                </a:cubicBezTo>
                <a:cubicBezTo>
                  <a:pt x="1375" y="886"/>
                  <a:pt x="1356" y="878"/>
                  <a:pt x="1340" y="876"/>
                </a:cubicBezTo>
                <a:cubicBezTo>
                  <a:pt x="1340" y="615"/>
                  <a:pt x="1340" y="615"/>
                  <a:pt x="1340" y="615"/>
                </a:cubicBezTo>
                <a:cubicBezTo>
                  <a:pt x="1348" y="612"/>
                  <a:pt x="1356" y="609"/>
                  <a:pt x="1369" y="609"/>
                </a:cubicBezTo>
                <a:cubicBezTo>
                  <a:pt x="1395" y="609"/>
                  <a:pt x="1415" y="599"/>
                  <a:pt x="1412" y="620"/>
                </a:cubicBezTo>
                <a:cubicBezTo>
                  <a:pt x="1409" y="640"/>
                  <a:pt x="1435" y="644"/>
                  <a:pt x="1449" y="653"/>
                </a:cubicBezTo>
                <a:cubicBezTo>
                  <a:pt x="1454" y="656"/>
                  <a:pt x="1460" y="659"/>
                  <a:pt x="1465" y="662"/>
                </a:cubicBezTo>
                <a:close/>
                <a:moveTo>
                  <a:pt x="1340" y="463"/>
                </a:moveTo>
                <a:cubicBezTo>
                  <a:pt x="1340" y="451"/>
                  <a:pt x="1340" y="451"/>
                  <a:pt x="1340" y="451"/>
                </a:cubicBezTo>
                <a:cubicBezTo>
                  <a:pt x="1344" y="450"/>
                  <a:pt x="1346" y="452"/>
                  <a:pt x="1345" y="456"/>
                </a:cubicBezTo>
                <a:cubicBezTo>
                  <a:pt x="1345" y="459"/>
                  <a:pt x="1343" y="463"/>
                  <a:pt x="1340" y="463"/>
                </a:cubicBezTo>
                <a:close/>
                <a:moveTo>
                  <a:pt x="1340" y="451"/>
                </a:moveTo>
                <a:cubicBezTo>
                  <a:pt x="1340" y="463"/>
                  <a:pt x="1340" y="463"/>
                  <a:pt x="1340" y="463"/>
                </a:cubicBezTo>
                <a:cubicBezTo>
                  <a:pt x="1339" y="463"/>
                  <a:pt x="1338" y="462"/>
                  <a:pt x="1337" y="461"/>
                </a:cubicBezTo>
                <a:cubicBezTo>
                  <a:pt x="1333" y="456"/>
                  <a:pt x="1334" y="454"/>
                  <a:pt x="1338" y="452"/>
                </a:cubicBezTo>
                <a:cubicBezTo>
                  <a:pt x="1339" y="452"/>
                  <a:pt x="1340" y="452"/>
                  <a:pt x="1340" y="451"/>
                </a:cubicBezTo>
                <a:close/>
                <a:moveTo>
                  <a:pt x="1340" y="474"/>
                </a:moveTo>
                <a:cubicBezTo>
                  <a:pt x="1340" y="584"/>
                  <a:pt x="1340" y="584"/>
                  <a:pt x="1340" y="584"/>
                </a:cubicBezTo>
                <a:cubicBezTo>
                  <a:pt x="1339" y="584"/>
                  <a:pt x="1339" y="584"/>
                  <a:pt x="1338" y="584"/>
                </a:cubicBezTo>
                <a:cubicBezTo>
                  <a:pt x="1336" y="584"/>
                  <a:pt x="1333" y="584"/>
                  <a:pt x="1331" y="585"/>
                </a:cubicBezTo>
                <a:cubicBezTo>
                  <a:pt x="1331" y="477"/>
                  <a:pt x="1331" y="477"/>
                  <a:pt x="1331" y="477"/>
                </a:cubicBezTo>
                <a:cubicBezTo>
                  <a:pt x="1332" y="476"/>
                  <a:pt x="1333" y="476"/>
                  <a:pt x="1334" y="476"/>
                </a:cubicBezTo>
                <a:cubicBezTo>
                  <a:pt x="1336" y="475"/>
                  <a:pt x="1338" y="475"/>
                  <a:pt x="1340" y="474"/>
                </a:cubicBezTo>
                <a:close/>
                <a:moveTo>
                  <a:pt x="1340" y="615"/>
                </a:moveTo>
                <a:cubicBezTo>
                  <a:pt x="1340" y="876"/>
                  <a:pt x="1340" y="876"/>
                  <a:pt x="1340" y="876"/>
                </a:cubicBezTo>
                <a:cubicBezTo>
                  <a:pt x="1337" y="876"/>
                  <a:pt x="1334" y="876"/>
                  <a:pt x="1331" y="876"/>
                </a:cubicBezTo>
                <a:cubicBezTo>
                  <a:pt x="1331" y="618"/>
                  <a:pt x="1331" y="618"/>
                  <a:pt x="1331" y="618"/>
                </a:cubicBezTo>
                <a:cubicBezTo>
                  <a:pt x="1334" y="617"/>
                  <a:pt x="1337" y="616"/>
                  <a:pt x="1340" y="615"/>
                </a:cubicBezTo>
                <a:close/>
                <a:moveTo>
                  <a:pt x="1331" y="417"/>
                </a:moveTo>
                <a:cubicBezTo>
                  <a:pt x="1331" y="406"/>
                  <a:pt x="1331" y="406"/>
                  <a:pt x="1331" y="406"/>
                </a:cubicBezTo>
                <a:cubicBezTo>
                  <a:pt x="1335" y="404"/>
                  <a:pt x="1337" y="406"/>
                  <a:pt x="1336" y="410"/>
                </a:cubicBezTo>
                <a:cubicBezTo>
                  <a:pt x="1336" y="413"/>
                  <a:pt x="1334" y="417"/>
                  <a:pt x="1331" y="417"/>
                </a:cubicBezTo>
                <a:close/>
                <a:moveTo>
                  <a:pt x="1331" y="406"/>
                </a:moveTo>
                <a:cubicBezTo>
                  <a:pt x="1331" y="417"/>
                  <a:pt x="1331" y="417"/>
                  <a:pt x="1331" y="417"/>
                </a:cubicBezTo>
                <a:cubicBezTo>
                  <a:pt x="1330" y="417"/>
                  <a:pt x="1329" y="416"/>
                  <a:pt x="1328" y="415"/>
                </a:cubicBezTo>
                <a:cubicBezTo>
                  <a:pt x="1324" y="411"/>
                  <a:pt x="1325" y="408"/>
                  <a:pt x="1329" y="406"/>
                </a:cubicBezTo>
                <a:cubicBezTo>
                  <a:pt x="1330" y="406"/>
                  <a:pt x="1331" y="406"/>
                  <a:pt x="1331" y="406"/>
                </a:cubicBezTo>
                <a:close/>
                <a:moveTo>
                  <a:pt x="1331" y="477"/>
                </a:moveTo>
                <a:cubicBezTo>
                  <a:pt x="1331" y="585"/>
                  <a:pt x="1331" y="585"/>
                  <a:pt x="1331" y="585"/>
                </a:cubicBezTo>
                <a:cubicBezTo>
                  <a:pt x="1325" y="586"/>
                  <a:pt x="1320" y="588"/>
                  <a:pt x="1321" y="595"/>
                </a:cubicBezTo>
                <a:cubicBezTo>
                  <a:pt x="1323" y="605"/>
                  <a:pt x="1319" y="603"/>
                  <a:pt x="1312" y="609"/>
                </a:cubicBezTo>
                <a:cubicBezTo>
                  <a:pt x="1309" y="611"/>
                  <a:pt x="1304" y="614"/>
                  <a:pt x="1300" y="616"/>
                </a:cubicBezTo>
                <a:cubicBezTo>
                  <a:pt x="1300" y="550"/>
                  <a:pt x="1300" y="550"/>
                  <a:pt x="1300" y="550"/>
                </a:cubicBezTo>
                <a:cubicBezTo>
                  <a:pt x="1311" y="546"/>
                  <a:pt x="1318" y="534"/>
                  <a:pt x="1308" y="525"/>
                </a:cubicBezTo>
                <a:cubicBezTo>
                  <a:pt x="1295" y="514"/>
                  <a:pt x="1300" y="499"/>
                  <a:pt x="1306" y="487"/>
                </a:cubicBezTo>
                <a:cubicBezTo>
                  <a:pt x="1313" y="475"/>
                  <a:pt x="1317" y="479"/>
                  <a:pt x="1331" y="477"/>
                </a:cubicBezTo>
                <a:close/>
                <a:moveTo>
                  <a:pt x="1331" y="618"/>
                </a:moveTo>
                <a:cubicBezTo>
                  <a:pt x="1331" y="876"/>
                  <a:pt x="1331" y="876"/>
                  <a:pt x="1331" y="876"/>
                </a:cubicBezTo>
                <a:cubicBezTo>
                  <a:pt x="1329" y="876"/>
                  <a:pt x="1326" y="877"/>
                  <a:pt x="1324" y="877"/>
                </a:cubicBezTo>
                <a:cubicBezTo>
                  <a:pt x="1315" y="880"/>
                  <a:pt x="1307" y="883"/>
                  <a:pt x="1300" y="885"/>
                </a:cubicBezTo>
                <a:cubicBezTo>
                  <a:pt x="1300" y="622"/>
                  <a:pt x="1300" y="622"/>
                  <a:pt x="1300" y="622"/>
                </a:cubicBezTo>
                <a:cubicBezTo>
                  <a:pt x="1303" y="621"/>
                  <a:pt x="1307" y="621"/>
                  <a:pt x="1312" y="621"/>
                </a:cubicBezTo>
                <a:cubicBezTo>
                  <a:pt x="1320" y="621"/>
                  <a:pt x="1326" y="620"/>
                  <a:pt x="1331" y="618"/>
                </a:cubicBezTo>
                <a:close/>
                <a:moveTo>
                  <a:pt x="1300" y="477"/>
                </a:moveTo>
                <a:cubicBezTo>
                  <a:pt x="1305" y="475"/>
                  <a:pt x="1310" y="473"/>
                  <a:pt x="1316" y="473"/>
                </a:cubicBezTo>
                <a:cubicBezTo>
                  <a:pt x="1336" y="473"/>
                  <a:pt x="1314" y="439"/>
                  <a:pt x="1317" y="428"/>
                </a:cubicBezTo>
                <a:cubicBezTo>
                  <a:pt x="1320" y="418"/>
                  <a:pt x="1319" y="392"/>
                  <a:pt x="1300" y="392"/>
                </a:cubicBezTo>
                <a:lnTo>
                  <a:pt x="1300" y="477"/>
                </a:lnTo>
                <a:close/>
                <a:moveTo>
                  <a:pt x="1300" y="392"/>
                </a:moveTo>
                <a:cubicBezTo>
                  <a:pt x="1300" y="477"/>
                  <a:pt x="1300" y="477"/>
                  <a:pt x="1300" y="477"/>
                </a:cubicBezTo>
                <a:cubicBezTo>
                  <a:pt x="1288" y="482"/>
                  <a:pt x="1279" y="489"/>
                  <a:pt x="1277" y="475"/>
                </a:cubicBezTo>
                <a:cubicBezTo>
                  <a:pt x="1274" y="454"/>
                  <a:pt x="1272" y="456"/>
                  <a:pt x="1291" y="448"/>
                </a:cubicBezTo>
                <a:cubicBezTo>
                  <a:pt x="1310" y="440"/>
                  <a:pt x="1283" y="391"/>
                  <a:pt x="1297" y="392"/>
                </a:cubicBezTo>
                <a:cubicBezTo>
                  <a:pt x="1298" y="392"/>
                  <a:pt x="1299" y="392"/>
                  <a:pt x="1300" y="392"/>
                </a:cubicBezTo>
                <a:close/>
                <a:moveTo>
                  <a:pt x="1300" y="550"/>
                </a:moveTo>
                <a:cubicBezTo>
                  <a:pt x="1300" y="616"/>
                  <a:pt x="1300" y="616"/>
                  <a:pt x="1300" y="616"/>
                </a:cubicBezTo>
                <a:cubicBezTo>
                  <a:pt x="1295" y="618"/>
                  <a:pt x="1289" y="618"/>
                  <a:pt x="1283" y="614"/>
                </a:cubicBezTo>
                <a:cubicBezTo>
                  <a:pt x="1278" y="611"/>
                  <a:pt x="1269" y="612"/>
                  <a:pt x="1263" y="612"/>
                </a:cubicBezTo>
                <a:cubicBezTo>
                  <a:pt x="1263" y="549"/>
                  <a:pt x="1263" y="549"/>
                  <a:pt x="1263" y="549"/>
                </a:cubicBezTo>
                <a:cubicBezTo>
                  <a:pt x="1275" y="549"/>
                  <a:pt x="1278" y="551"/>
                  <a:pt x="1293" y="551"/>
                </a:cubicBezTo>
                <a:cubicBezTo>
                  <a:pt x="1295" y="551"/>
                  <a:pt x="1298" y="551"/>
                  <a:pt x="1300" y="550"/>
                </a:cubicBezTo>
                <a:close/>
                <a:moveTo>
                  <a:pt x="1300" y="622"/>
                </a:moveTo>
                <a:cubicBezTo>
                  <a:pt x="1300" y="885"/>
                  <a:pt x="1300" y="885"/>
                  <a:pt x="1300" y="885"/>
                </a:cubicBezTo>
                <a:cubicBezTo>
                  <a:pt x="1293" y="887"/>
                  <a:pt x="1286" y="889"/>
                  <a:pt x="1280" y="891"/>
                </a:cubicBezTo>
                <a:cubicBezTo>
                  <a:pt x="1276" y="893"/>
                  <a:pt x="1269" y="890"/>
                  <a:pt x="1263" y="885"/>
                </a:cubicBezTo>
                <a:cubicBezTo>
                  <a:pt x="1263" y="636"/>
                  <a:pt x="1263" y="636"/>
                  <a:pt x="1263" y="636"/>
                </a:cubicBezTo>
                <a:cubicBezTo>
                  <a:pt x="1265" y="635"/>
                  <a:pt x="1268" y="634"/>
                  <a:pt x="1271" y="633"/>
                </a:cubicBezTo>
                <a:cubicBezTo>
                  <a:pt x="1282" y="631"/>
                  <a:pt x="1286" y="625"/>
                  <a:pt x="1300" y="622"/>
                </a:cubicBezTo>
                <a:close/>
                <a:moveTo>
                  <a:pt x="1263" y="470"/>
                </a:moveTo>
                <a:cubicBezTo>
                  <a:pt x="1266" y="469"/>
                  <a:pt x="1269" y="467"/>
                  <a:pt x="1271" y="462"/>
                </a:cubicBezTo>
                <a:cubicBezTo>
                  <a:pt x="1277" y="448"/>
                  <a:pt x="1277" y="423"/>
                  <a:pt x="1265" y="425"/>
                </a:cubicBezTo>
                <a:cubicBezTo>
                  <a:pt x="1264" y="425"/>
                  <a:pt x="1263" y="425"/>
                  <a:pt x="1263" y="425"/>
                </a:cubicBezTo>
                <a:cubicBezTo>
                  <a:pt x="1263" y="470"/>
                  <a:pt x="1263" y="470"/>
                  <a:pt x="1263" y="470"/>
                </a:cubicBezTo>
                <a:close/>
                <a:moveTo>
                  <a:pt x="1263" y="235"/>
                </a:moveTo>
                <a:cubicBezTo>
                  <a:pt x="1263" y="219"/>
                  <a:pt x="1263" y="219"/>
                  <a:pt x="1263" y="219"/>
                </a:cubicBezTo>
                <a:cubicBezTo>
                  <a:pt x="1264" y="219"/>
                  <a:pt x="1265" y="219"/>
                  <a:pt x="1266" y="219"/>
                </a:cubicBezTo>
                <a:cubicBezTo>
                  <a:pt x="1277" y="219"/>
                  <a:pt x="1285" y="238"/>
                  <a:pt x="1271" y="238"/>
                </a:cubicBezTo>
                <a:cubicBezTo>
                  <a:pt x="1268" y="238"/>
                  <a:pt x="1265" y="237"/>
                  <a:pt x="1263" y="235"/>
                </a:cubicBezTo>
                <a:close/>
                <a:moveTo>
                  <a:pt x="1263" y="219"/>
                </a:moveTo>
                <a:cubicBezTo>
                  <a:pt x="1263" y="235"/>
                  <a:pt x="1263" y="235"/>
                  <a:pt x="1263" y="235"/>
                </a:cubicBezTo>
                <a:cubicBezTo>
                  <a:pt x="1255" y="230"/>
                  <a:pt x="1252" y="220"/>
                  <a:pt x="1263" y="219"/>
                </a:cubicBezTo>
                <a:close/>
                <a:moveTo>
                  <a:pt x="1263" y="425"/>
                </a:moveTo>
                <a:cubicBezTo>
                  <a:pt x="1263" y="470"/>
                  <a:pt x="1263" y="470"/>
                  <a:pt x="1263" y="470"/>
                </a:cubicBezTo>
                <a:cubicBezTo>
                  <a:pt x="1256" y="472"/>
                  <a:pt x="1249" y="467"/>
                  <a:pt x="1251" y="457"/>
                </a:cubicBezTo>
                <a:cubicBezTo>
                  <a:pt x="1254" y="444"/>
                  <a:pt x="1244" y="423"/>
                  <a:pt x="1263" y="425"/>
                </a:cubicBezTo>
                <a:close/>
                <a:moveTo>
                  <a:pt x="1263" y="549"/>
                </a:moveTo>
                <a:cubicBezTo>
                  <a:pt x="1263" y="612"/>
                  <a:pt x="1263" y="612"/>
                  <a:pt x="1263" y="612"/>
                </a:cubicBezTo>
                <a:cubicBezTo>
                  <a:pt x="1256" y="612"/>
                  <a:pt x="1250" y="612"/>
                  <a:pt x="1250" y="605"/>
                </a:cubicBezTo>
                <a:cubicBezTo>
                  <a:pt x="1250" y="591"/>
                  <a:pt x="1241" y="585"/>
                  <a:pt x="1247" y="573"/>
                </a:cubicBezTo>
                <a:cubicBezTo>
                  <a:pt x="1254" y="561"/>
                  <a:pt x="1247" y="548"/>
                  <a:pt x="1261" y="548"/>
                </a:cubicBezTo>
                <a:cubicBezTo>
                  <a:pt x="1262" y="548"/>
                  <a:pt x="1262" y="548"/>
                  <a:pt x="1263" y="549"/>
                </a:cubicBezTo>
                <a:close/>
                <a:moveTo>
                  <a:pt x="1263" y="636"/>
                </a:moveTo>
                <a:cubicBezTo>
                  <a:pt x="1263" y="885"/>
                  <a:pt x="1263" y="885"/>
                  <a:pt x="1263" y="885"/>
                </a:cubicBezTo>
                <a:cubicBezTo>
                  <a:pt x="1252" y="877"/>
                  <a:pt x="1239" y="864"/>
                  <a:pt x="1228" y="853"/>
                </a:cubicBezTo>
                <a:cubicBezTo>
                  <a:pt x="1220" y="845"/>
                  <a:pt x="1209" y="835"/>
                  <a:pt x="1201" y="825"/>
                </a:cubicBezTo>
                <a:cubicBezTo>
                  <a:pt x="1201" y="730"/>
                  <a:pt x="1201" y="730"/>
                  <a:pt x="1201" y="730"/>
                </a:cubicBezTo>
                <a:cubicBezTo>
                  <a:pt x="1207" y="718"/>
                  <a:pt x="1211" y="690"/>
                  <a:pt x="1224" y="688"/>
                </a:cubicBezTo>
                <a:cubicBezTo>
                  <a:pt x="1238" y="687"/>
                  <a:pt x="1247" y="672"/>
                  <a:pt x="1247" y="659"/>
                </a:cubicBezTo>
                <a:cubicBezTo>
                  <a:pt x="1247" y="650"/>
                  <a:pt x="1253" y="641"/>
                  <a:pt x="1263" y="636"/>
                </a:cubicBezTo>
                <a:close/>
                <a:moveTo>
                  <a:pt x="1201" y="653"/>
                </a:moveTo>
                <a:cubicBezTo>
                  <a:pt x="1203" y="653"/>
                  <a:pt x="1206" y="650"/>
                  <a:pt x="1206" y="646"/>
                </a:cubicBezTo>
                <a:cubicBezTo>
                  <a:pt x="1207" y="643"/>
                  <a:pt x="1204" y="640"/>
                  <a:pt x="1201" y="642"/>
                </a:cubicBezTo>
                <a:cubicBezTo>
                  <a:pt x="1201" y="653"/>
                  <a:pt x="1201" y="653"/>
                  <a:pt x="1201" y="653"/>
                </a:cubicBezTo>
                <a:close/>
                <a:moveTo>
                  <a:pt x="1201" y="329"/>
                </a:moveTo>
                <a:cubicBezTo>
                  <a:pt x="1201" y="297"/>
                  <a:pt x="1201" y="297"/>
                  <a:pt x="1201" y="297"/>
                </a:cubicBezTo>
                <a:cubicBezTo>
                  <a:pt x="1215" y="297"/>
                  <a:pt x="1221" y="309"/>
                  <a:pt x="1212" y="320"/>
                </a:cubicBezTo>
                <a:cubicBezTo>
                  <a:pt x="1209" y="323"/>
                  <a:pt x="1205" y="326"/>
                  <a:pt x="1201" y="329"/>
                </a:cubicBezTo>
                <a:close/>
                <a:moveTo>
                  <a:pt x="1201" y="71"/>
                </a:moveTo>
                <a:cubicBezTo>
                  <a:pt x="1201" y="50"/>
                  <a:pt x="1201" y="50"/>
                  <a:pt x="1201" y="50"/>
                </a:cubicBezTo>
                <a:cubicBezTo>
                  <a:pt x="1217" y="49"/>
                  <a:pt x="1245" y="67"/>
                  <a:pt x="1225" y="69"/>
                </a:cubicBezTo>
                <a:cubicBezTo>
                  <a:pt x="1218" y="70"/>
                  <a:pt x="1209" y="71"/>
                  <a:pt x="1201" y="71"/>
                </a:cubicBezTo>
                <a:close/>
                <a:moveTo>
                  <a:pt x="1201" y="50"/>
                </a:moveTo>
                <a:cubicBezTo>
                  <a:pt x="1201" y="71"/>
                  <a:pt x="1201" y="71"/>
                  <a:pt x="1201" y="71"/>
                </a:cubicBezTo>
                <a:cubicBezTo>
                  <a:pt x="1198" y="72"/>
                  <a:pt x="1195" y="72"/>
                  <a:pt x="1192" y="72"/>
                </a:cubicBezTo>
                <a:cubicBezTo>
                  <a:pt x="1192" y="53"/>
                  <a:pt x="1192" y="53"/>
                  <a:pt x="1192" y="53"/>
                </a:cubicBezTo>
                <a:cubicBezTo>
                  <a:pt x="1193" y="52"/>
                  <a:pt x="1194" y="52"/>
                  <a:pt x="1195" y="51"/>
                </a:cubicBezTo>
                <a:cubicBezTo>
                  <a:pt x="1197" y="50"/>
                  <a:pt x="1199" y="50"/>
                  <a:pt x="1201" y="50"/>
                </a:cubicBezTo>
                <a:close/>
                <a:moveTo>
                  <a:pt x="1201" y="297"/>
                </a:moveTo>
                <a:cubicBezTo>
                  <a:pt x="1201" y="329"/>
                  <a:pt x="1201" y="329"/>
                  <a:pt x="1201" y="329"/>
                </a:cubicBezTo>
                <a:cubicBezTo>
                  <a:pt x="1198" y="331"/>
                  <a:pt x="1195" y="333"/>
                  <a:pt x="1192" y="334"/>
                </a:cubicBezTo>
                <a:cubicBezTo>
                  <a:pt x="1192" y="298"/>
                  <a:pt x="1192" y="298"/>
                  <a:pt x="1192" y="298"/>
                </a:cubicBezTo>
                <a:cubicBezTo>
                  <a:pt x="1195" y="297"/>
                  <a:pt x="1198" y="297"/>
                  <a:pt x="1201" y="297"/>
                </a:cubicBezTo>
                <a:close/>
                <a:moveTo>
                  <a:pt x="1201" y="642"/>
                </a:moveTo>
                <a:cubicBezTo>
                  <a:pt x="1201" y="653"/>
                  <a:pt x="1201" y="653"/>
                  <a:pt x="1201" y="653"/>
                </a:cubicBezTo>
                <a:cubicBezTo>
                  <a:pt x="1200" y="653"/>
                  <a:pt x="1199" y="653"/>
                  <a:pt x="1198" y="651"/>
                </a:cubicBezTo>
                <a:cubicBezTo>
                  <a:pt x="1194" y="647"/>
                  <a:pt x="1194" y="644"/>
                  <a:pt x="1199" y="642"/>
                </a:cubicBezTo>
                <a:cubicBezTo>
                  <a:pt x="1200" y="642"/>
                  <a:pt x="1200" y="642"/>
                  <a:pt x="1201" y="642"/>
                </a:cubicBezTo>
                <a:close/>
                <a:moveTo>
                  <a:pt x="1201" y="730"/>
                </a:moveTo>
                <a:cubicBezTo>
                  <a:pt x="1201" y="825"/>
                  <a:pt x="1201" y="825"/>
                  <a:pt x="1201" y="825"/>
                </a:cubicBezTo>
                <a:cubicBezTo>
                  <a:pt x="1198" y="821"/>
                  <a:pt x="1195" y="818"/>
                  <a:pt x="1192" y="814"/>
                </a:cubicBezTo>
                <a:cubicBezTo>
                  <a:pt x="1192" y="794"/>
                  <a:pt x="1192" y="794"/>
                  <a:pt x="1192" y="794"/>
                </a:cubicBezTo>
                <a:cubicBezTo>
                  <a:pt x="1203" y="784"/>
                  <a:pt x="1198" y="781"/>
                  <a:pt x="1192" y="774"/>
                </a:cubicBezTo>
                <a:cubicBezTo>
                  <a:pt x="1192" y="744"/>
                  <a:pt x="1192" y="744"/>
                  <a:pt x="1192" y="744"/>
                </a:cubicBezTo>
                <a:cubicBezTo>
                  <a:pt x="1195" y="740"/>
                  <a:pt x="1197" y="735"/>
                  <a:pt x="1200" y="732"/>
                </a:cubicBezTo>
                <a:cubicBezTo>
                  <a:pt x="1200" y="731"/>
                  <a:pt x="1200" y="731"/>
                  <a:pt x="1201" y="730"/>
                </a:cubicBezTo>
                <a:close/>
                <a:moveTo>
                  <a:pt x="1192" y="687"/>
                </a:moveTo>
                <a:cubicBezTo>
                  <a:pt x="1192" y="675"/>
                  <a:pt x="1192" y="675"/>
                  <a:pt x="1192" y="675"/>
                </a:cubicBezTo>
                <a:cubicBezTo>
                  <a:pt x="1196" y="674"/>
                  <a:pt x="1198" y="676"/>
                  <a:pt x="1197" y="680"/>
                </a:cubicBezTo>
                <a:cubicBezTo>
                  <a:pt x="1197" y="683"/>
                  <a:pt x="1195" y="686"/>
                  <a:pt x="1192" y="687"/>
                </a:cubicBezTo>
                <a:close/>
                <a:moveTo>
                  <a:pt x="1192" y="53"/>
                </a:moveTo>
                <a:cubicBezTo>
                  <a:pt x="1192" y="72"/>
                  <a:pt x="1192" y="72"/>
                  <a:pt x="1192" y="72"/>
                </a:cubicBezTo>
                <a:cubicBezTo>
                  <a:pt x="1181" y="74"/>
                  <a:pt x="1174" y="77"/>
                  <a:pt x="1180" y="82"/>
                </a:cubicBezTo>
                <a:cubicBezTo>
                  <a:pt x="1192" y="93"/>
                  <a:pt x="1160" y="102"/>
                  <a:pt x="1177" y="111"/>
                </a:cubicBezTo>
                <a:cubicBezTo>
                  <a:pt x="1194" y="120"/>
                  <a:pt x="1189" y="141"/>
                  <a:pt x="1172" y="141"/>
                </a:cubicBezTo>
                <a:cubicBezTo>
                  <a:pt x="1155" y="141"/>
                  <a:pt x="1173" y="152"/>
                  <a:pt x="1160" y="165"/>
                </a:cubicBezTo>
                <a:cubicBezTo>
                  <a:pt x="1147" y="178"/>
                  <a:pt x="1151" y="187"/>
                  <a:pt x="1133" y="187"/>
                </a:cubicBezTo>
                <a:cubicBezTo>
                  <a:pt x="1115" y="187"/>
                  <a:pt x="1155" y="216"/>
                  <a:pt x="1134" y="216"/>
                </a:cubicBezTo>
                <a:cubicBezTo>
                  <a:pt x="1114" y="216"/>
                  <a:pt x="1107" y="242"/>
                  <a:pt x="1128" y="239"/>
                </a:cubicBezTo>
                <a:cubicBezTo>
                  <a:pt x="1149" y="237"/>
                  <a:pt x="1147" y="246"/>
                  <a:pt x="1125" y="256"/>
                </a:cubicBezTo>
                <a:cubicBezTo>
                  <a:pt x="1103" y="267"/>
                  <a:pt x="1068" y="267"/>
                  <a:pt x="1058" y="284"/>
                </a:cubicBezTo>
                <a:cubicBezTo>
                  <a:pt x="1047" y="300"/>
                  <a:pt x="1008" y="299"/>
                  <a:pt x="1008" y="315"/>
                </a:cubicBezTo>
                <a:cubicBezTo>
                  <a:pt x="1008" y="330"/>
                  <a:pt x="1002" y="388"/>
                  <a:pt x="972" y="377"/>
                </a:cubicBezTo>
                <a:cubicBezTo>
                  <a:pt x="942" y="367"/>
                  <a:pt x="936" y="337"/>
                  <a:pt x="924" y="319"/>
                </a:cubicBezTo>
                <a:cubicBezTo>
                  <a:pt x="912" y="300"/>
                  <a:pt x="930" y="281"/>
                  <a:pt x="919" y="275"/>
                </a:cubicBezTo>
                <a:cubicBezTo>
                  <a:pt x="907" y="268"/>
                  <a:pt x="945" y="238"/>
                  <a:pt x="932" y="247"/>
                </a:cubicBezTo>
                <a:cubicBezTo>
                  <a:pt x="919" y="256"/>
                  <a:pt x="898" y="243"/>
                  <a:pt x="916" y="239"/>
                </a:cubicBezTo>
                <a:cubicBezTo>
                  <a:pt x="934" y="236"/>
                  <a:pt x="928" y="217"/>
                  <a:pt x="915" y="221"/>
                </a:cubicBezTo>
                <a:cubicBezTo>
                  <a:pt x="902" y="225"/>
                  <a:pt x="888" y="219"/>
                  <a:pt x="904" y="206"/>
                </a:cubicBezTo>
                <a:cubicBezTo>
                  <a:pt x="921" y="193"/>
                  <a:pt x="914" y="197"/>
                  <a:pt x="902" y="193"/>
                </a:cubicBezTo>
                <a:cubicBezTo>
                  <a:pt x="896" y="191"/>
                  <a:pt x="895" y="184"/>
                  <a:pt x="892" y="177"/>
                </a:cubicBezTo>
                <a:cubicBezTo>
                  <a:pt x="892" y="40"/>
                  <a:pt x="892" y="40"/>
                  <a:pt x="892" y="40"/>
                </a:cubicBezTo>
                <a:cubicBezTo>
                  <a:pt x="918" y="44"/>
                  <a:pt x="920" y="61"/>
                  <a:pt x="934" y="58"/>
                </a:cubicBezTo>
                <a:cubicBezTo>
                  <a:pt x="950" y="54"/>
                  <a:pt x="916" y="20"/>
                  <a:pt x="955" y="43"/>
                </a:cubicBezTo>
                <a:cubicBezTo>
                  <a:pt x="994" y="67"/>
                  <a:pt x="966" y="41"/>
                  <a:pt x="982" y="41"/>
                </a:cubicBezTo>
                <a:cubicBezTo>
                  <a:pt x="999" y="41"/>
                  <a:pt x="971" y="16"/>
                  <a:pt x="1001" y="17"/>
                </a:cubicBezTo>
                <a:cubicBezTo>
                  <a:pt x="1031" y="19"/>
                  <a:pt x="1031" y="0"/>
                  <a:pt x="1068" y="0"/>
                </a:cubicBezTo>
                <a:cubicBezTo>
                  <a:pt x="1114" y="0"/>
                  <a:pt x="1195" y="38"/>
                  <a:pt x="1154" y="33"/>
                </a:cubicBezTo>
                <a:cubicBezTo>
                  <a:pt x="1112" y="28"/>
                  <a:pt x="1056" y="26"/>
                  <a:pt x="1082" y="42"/>
                </a:cubicBezTo>
                <a:cubicBezTo>
                  <a:pt x="1108" y="58"/>
                  <a:pt x="1114" y="28"/>
                  <a:pt x="1123" y="42"/>
                </a:cubicBezTo>
                <a:cubicBezTo>
                  <a:pt x="1132" y="56"/>
                  <a:pt x="1147" y="42"/>
                  <a:pt x="1158" y="51"/>
                </a:cubicBezTo>
                <a:cubicBezTo>
                  <a:pt x="1167" y="59"/>
                  <a:pt x="1180" y="58"/>
                  <a:pt x="1192" y="53"/>
                </a:cubicBezTo>
                <a:close/>
                <a:moveTo>
                  <a:pt x="1192" y="298"/>
                </a:moveTo>
                <a:cubicBezTo>
                  <a:pt x="1192" y="298"/>
                  <a:pt x="1192" y="298"/>
                  <a:pt x="1192" y="298"/>
                </a:cubicBezTo>
                <a:cubicBezTo>
                  <a:pt x="1181" y="296"/>
                  <a:pt x="1176" y="298"/>
                  <a:pt x="1162" y="292"/>
                </a:cubicBezTo>
                <a:cubicBezTo>
                  <a:pt x="1148" y="286"/>
                  <a:pt x="1135" y="312"/>
                  <a:pt x="1156" y="329"/>
                </a:cubicBezTo>
                <a:cubicBezTo>
                  <a:pt x="1169" y="339"/>
                  <a:pt x="1182" y="338"/>
                  <a:pt x="1192" y="334"/>
                </a:cubicBezTo>
                <a:cubicBezTo>
                  <a:pt x="1192" y="298"/>
                  <a:pt x="1192" y="298"/>
                  <a:pt x="1192" y="298"/>
                </a:cubicBezTo>
                <a:close/>
                <a:moveTo>
                  <a:pt x="1192" y="675"/>
                </a:moveTo>
                <a:cubicBezTo>
                  <a:pt x="1192" y="687"/>
                  <a:pt x="1192" y="687"/>
                  <a:pt x="1192" y="687"/>
                </a:cubicBezTo>
                <a:cubicBezTo>
                  <a:pt x="1191" y="687"/>
                  <a:pt x="1190" y="687"/>
                  <a:pt x="1189" y="685"/>
                </a:cubicBezTo>
                <a:cubicBezTo>
                  <a:pt x="1185" y="680"/>
                  <a:pt x="1185" y="677"/>
                  <a:pt x="1190" y="676"/>
                </a:cubicBezTo>
                <a:cubicBezTo>
                  <a:pt x="1191" y="676"/>
                  <a:pt x="1192" y="675"/>
                  <a:pt x="1192" y="675"/>
                </a:cubicBezTo>
                <a:close/>
                <a:moveTo>
                  <a:pt x="1192" y="744"/>
                </a:moveTo>
                <a:cubicBezTo>
                  <a:pt x="1192" y="774"/>
                  <a:pt x="1192" y="774"/>
                  <a:pt x="1192" y="774"/>
                </a:cubicBezTo>
                <a:cubicBezTo>
                  <a:pt x="1192" y="773"/>
                  <a:pt x="1191" y="772"/>
                  <a:pt x="1190" y="770"/>
                </a:cubicBezTo>
                <a:cubicBezTo>
                  <a:pt x="1185" y="764"/>
                  <a:pt x="1188" y="754"/>
                  <a:pt x="1192" y="744"/>
                </a:cubicBezTo>
                <a:close/>
                <a:moveTo>
                  <a:pt x="1192" y="794"/>
                </a:moveTo>
                <a:cubicBezTo>
                  <a:pt x="1192" y="814"/>
                  <a:pt x="1192" y="814"/>
                  <a:pt x="1192" y="814"/>
                </a:cubicBezTo>
                <a:cubicBezTo>
                  <a:pt x="1188" y="807"/>
                  <a:pt x="1186" y="800"/>
                  <a:pt x="1191" y="795"/>
                </a:cubicBezTo>
                <a:cubicBezTo>
                  <a:pt x="1192" y="795"/>
                  <a:pt x="1192" y="794"/>
                  <a:pt x="1192" y="794"/>
                </a:cubicBezTo>
                <a:close/>
                <a:moveTo>
                  <a:pt x="892" y="1210"/>
                </a:moveTo>
                <a:cubicBezTo>
                  <a:pt x="892" y="869"/>
                  <a:pt x="892" y="869"/>
                  <a:pt x="892" y="869"/>
                </a:cubicBezTo>
                <a:cubicBezTo>
                  <a:pt x="901" y="875"/>
                  <a:pt x="910" y="880"/>
                  <a:pt x="919" y="880"/>
                </a:cubicBezTo>
                <a:cubicBezTo>
                  <a:pt x="936" y="880"/>
                  <a:pt x="933" y="897"/>
                  <a:pt x="933" y="914"/>
                </a:cubicBezTo>
                <a:cubicBezTo>
                  <a:pt x="933" y="931"/>
                  <a:pt x="955" y="931"/>
                  <a:pt x="979" y="938"/>
                </a:cubicBezTo>
                <a:cubicBezTo>
                  <a:pt x="1002" y="946"/>
                  <a:pt x="1012" y="945"/>
                  <a:pt x="1036" y="959"/>
                </a:cubicBezTo>
                <a:cubicBezTo>
                  <a:pt x="1059" y="973"/>
                  <a:pt x="1064" y="981"/>
                  <a:pt x="1053" y="998"/>
                </a:cubicBezTo>
                <a:cubicBezTo>
                  <a:pt x="1041" y="1015"/>
                  <a:pt x="1016" y="1041"/>
                  <a:pt x="1015" y="1066"/>
                </a:cubicBezTo>
                <a:cubicBezTo>
                  <a:pt x="1014" y="1090"/>
                  <a:pt x="998" y="1114"/>
                  <a:pt x="981" y="1116"/>
                </a:cubicBezTo>
                <a:cubicBezTo>
                  <a:pt x="964" y="1119"/>
                  <a:pt x="949" y="1132"/>
                  <a:pt x="949" y="1144"/>
                </a:cubicBezTo>
                <a:cubicBezTo>
                  <a:pt x="949" y="1155"/>
                  <a:pt x="933" y="1150"/>
                  <a:pt x="932" y="1172"/>
                </a:cubicBezTo>
                <a:cubicBezTo>
                  <a:pt x="930" y="1194"/>
                  <a:pt x="911" y="1219"/>
                  <a:pt x="902" y="1215"/>
                </a:cubicBezTo>
                <a:cubicBezTo>
                  <a:pt x="900" y="1214"/>
                  <a:pt x="896" y="1212"/>
                  <a:pt x="892" y="1210"/>
                </a:cubicBezTo>
                <a:close/>
                <a:moveTo>
                  <a:pt x="892" y="518"/>
                </a:moveTo>
                <a:cubicBezTo>
                  <a:pt x="892" y="476"/>
                  <a:pt x="892" y="476"/>
                  <a:pt x="892" y="476"/>
                </a:cubicBezTo>
                <a:cubicBezTo>
                  <a:pt x="904" y="480"/>
                  <a:pt x="907" y="492"/>
                  <a:pt x="912" y="503"/>
                </a:cubicBezTo>
                <a:cubicBezTo>
                  <a:pt x="918" y="515"/>
                  <a:pt x="914" y="528"/>
                  <a:pt x="894" y="519"/>
                </a:cubicBezTo>
                <a:cubicBezTo>
                  <a:pt x="893" y="519"/>
                  <a:pt x="893" y="519"/>
                  <a:pt x="892" y="518"/>
                </a:cubicBezTo>
                <a:close/>
                <a:moveTo>
                  <a:pt x="1175" y="648"/>
                </a:moveTo>
                <a:cubicBezTo>
                  <a:pt x="1179" y="646"/>
                  <a:pt x="1183" y="648"/>
                  <a:pt x="1182" y="652"/>
                </a:cubicBezTo>
                <a:cubicBezTo>
                  <a:pt x="1181" y="657"/>
                  <a:pt x="1177" y="662"/>
                  <a:pt x="1173" y="657"/>
                </a:cubicBezTo>
                <a:cubicBezTo>
                  <a:pt x="1170" y="653"/>
                  <a:pt x="1170" y="650"/>
                  <a:pt x="1175" y="648"/>
                </a:cubicBezTo>
                <a:close/>
                <a:moveTo>
                  <a:pt x="892" y="40"/>
                </a:moveTo>
                <a:cubicBezTo>
                  <a:pt x="892" y="177"/>
                  <a:pt x="892" y="177"/>
                  <a:pt x="892" y="177"/>
                </a:cubicBezTo>
                <a:cubicBezTo>
                  <a:pt x="889" y="170"/>
                  <a:pt x="884" y="162"/>
                  <a:pt x="872" y="159"/>
                </a:cubicBezTo>
                <a:cubicBezTo>
                  <a:pt x="860" y="156"/>
                  <a:pt x="847" y="157"/>
                  <a:pt x="835" y="158"/>
                </a:cubicBezTo>
                <a:cubicBezTo>
                  <a:pt x="835" y="59"/>
                  <a:pt x="835" y="59"/>
                  <a:pt x="835" y="59"/>
                </a:cubicBezTo>
                <a:cubicBezTo>
                  <a:pt x="864" y="57"/>
                  <a:pt x="859" y="37"/>
                  <a:pt x="888" y="39"/>
                </a:cubicBezTo>
                <a:cubicBezTo>
                  <a:pt x="889" y="39"/>
                  <a:pt x="890" y="40"/>
                  <a:pt x="892" y="40"/>
                </a:cubicBezTo>
                <a:close/>
                <a:moveTo>
                  <a:pt x="892" y="476"/>
                </a:moveTo>
                <a:cubicBezTo>
                  <a:pt x="892" y="518"/>
                  <a:pt x="892" y="518"/>
                  <a:pt x="892" y="518"/>
                </a:cubicBezTo>
                <a:cubicBezTo>
                  <a:pt x="874" y="511"/>
                  <a:pt x="864" y="510"/>
                  <a:pt x="872" y="492"/>
                </a:cubicBezTo>
                <a:cubicBezTo>
                  <a:pt x="880" y="474"/>
                  <a:pt x="870" y="475"/>
                  <a:pt x="882" y="476"/>
                </a:cubicBezTo>
                <a:cubicBezTo>
                  <a:pt x="886" y="475"/>
                  <a:pt x="889" y="476"/>
                  <a:pt x="892" y="476"/>
                </a:cubicBezTo>
                <a:close/>
                <a:moveTo>
                  <a:pt x="892" y="869"/>
                </a:moveTo>
                <a:cubicBezTo>
                  <a:pt x="892" y="1210"/>
                  <a:pt x="892" y="1210"/>
                  <a:pt x="892" y="1210"/>
                </a:cubicBezTo>
                <a:cubicBezTo>
                  <a:pt x="879" y="1204"/>
                  <a:pt x="864" y="1198"/>
                  <a:pt x="873" y="1211"/>
                </a:cubicBezTo>
                <a:cubicBezTo>
                  <a:pt x="886" y="1229"/>
                  <a:pt x="889" y="1238"/>
                  <a:pt x="875" y="1245"/>
                </a:cubicBezTo>
                <a:cubicBezTo>
                  <a:pt x="861" y="1251"/>
                  <a:pt x="845" y="1275"/>
                  <a:pt x="835" y="1271"/>
                </a:cubicBezTo>
                <a:cubicBezTo>
                  <a:pt x="835" y="840"/>
                  <a:pt x="835" y="840"/>
                  <a:pt x="835" y="840"/>
                </a:cubicBezTo>
                <a:cubicBezTo>
                  <a:pt x="843" y="841"/>
                  <a:pt x="852" y="843"/>
                  <a:pt x="862" y="849"/>
                </a:cubicBezTo>
                <a:cubicBezTo>
                  <a:pt x="872" y="855"/>
                  <a:pt x="882" y="863"/>
                  <a:pt x="892" y="869"/>
                </a:cubicBezTo>
                <a:close/>
                <a:moveTo>
                  <a:pt x="835" y="545"/>
                </a:moveTo>
                <a:cubicBezTo>
                  <a:pt x="835" y="529"/>
                  <a:pt x="835" y="529"/>
                  <a:pt x="835" y="529"/>
                </a:cubicBezTo>
                <a:cubicBezTo>
                  <a:pt x="846" y="528"/>
                  <a:pt x="848" y="546"/>
                  <a:pt x="838" y="546"/>
                </a:cubicBezTo>
                <a:cubicBezTo>
                  <a:pt x="837" y="546"/>
                  <a:pt x="836" y="546"/>
                  <a:pt x="835" y="545"/>
                </a:cubicBezTo>
                <a:close/>
                <a:moveTo>
                  <a:pt x="835" y="486"/>
                </a:moveTo>
                <a:cubicBezTo>
                  <a:pt x="839" y="490"/>
                  <a:pt x="841" y="491"/>
                  <a:pt x="845" y="485"/>
                </a:cubicBezTo>
                <a:cubicBezTo>
                  <a:pt x="850" y="476"/>
                  <a:pt x="860" y="469"/>
                  <a:pt x="882" y="469"/>
                </a:cubicBezTo>
                <a:cubicBezTo>
                  <a:pt x="904" y="469"/>
                  <a:pt x="872" y="447"/>
                  <a:pt x="876" y="438"/>
                </a:cubicBezTo>
                <a:cubicBezTo>
                  <a:pt x="880" y="429"/>
                  <a:pt x="860" y="425"/>
                  <a:pt x="850" y="415"/>
                </a:cubicBezTo>
                <a:cubicBezTo>
                  <a:pt x="842" y="407"/>
                  <a:pt x="842" y="389"/>
                  <a:pt x="835" y="379"/>
                </a:cubicBezTo>
                <a:cubicBezTo>
                  <a:pt x="835" y="486"/>
                  <a:pt x="835" y="486"/>
                  <a:pt x="835" y="486"/>
                </a:cubicBezTo>
                <a:close/>
                <a:moveTo>
                  <a:pt x="835" y="302"/>
                </a:moveTo>
                <a:cubicBezTo>
                  <a:pt x="835" y="286"/>
                  <a:pt x="835" y="286"/>
                  <a:pt x="835" y="286"/>
                </a:cubicBezTo>
                <a:cubicBezTo>
                  <a:pt x="840" y="293"/>
                  <a:pt x="841" y="301"/>
                  <a:pt x="835" y="302"/>
                </a:cubicBezTo>
                <a:close/>
                <a:moveTo>
                  <a:pt x="835" y="38"/>
                </a:moveTo>
                <a:cubicBezTo>
                  <a:pt x="837" y="38"/>
                  <a:pt x="838" y="37"/>
                  <a:pt x="840" y="37"/>
                </a:cubicBezTo>
                <a:cubicBezTo>
                  <a:pt x="848" y="34"/>
                  <a:pt x="844" y="31"/>
                  <a:pt x="835" y="28"/>
                </a:cubicBezTo>
                <a:lnTo>
                  <a:pt x="835" y="38"/>
                </a:lnTo>
                <a:close/>
                <a:moveTo>
                  <a:pt x="835" y="28"/>
                </a:moveTo>
                <a:cubicBezTo>
                  <a:pt x="835" y="38"/>
                  <a:pt x="835" y="38"/>
                  <a:pt x="835" y="38"/>
                </a:cubicBezTo>
                <a:cubicBezTo>
                  <a:pt x="829" y="41"/>
                  <a:pt x="823" y="43"/>
                  <a:pt x="818" y="46"/>
                </a:cubicBezTo>
                <a:cubicBezTo>
                  <a:pt x="818" y="25"/>
                  <a:pt x="818" y="25"/>
                  <a:pt x="818" y="25"/>
                </a:cubicBezTo>
                <a:cubicBezTo>
                  <a:pt x="825" y="26"/>
                  <a:pt x="831" y="27"/>
                  <a:pt x="835" y="28"/>
                </a:cubicBezTo>
                <a:close/>
                <a:moveTo>
                  <a:pt x="835" y="59"/>
                </a:moveTo>
                <a:cubicBezTo>
                  <a:pt x="835" y="158"/>
                  <a:pt x="835" y="158"/>
                  <a:pt x="835" y="158"/>
                </a:cubicBezTo>
                <a:cubicBezTo>
                  <a:pt x="829" y="158"/>
                  <a:pt x="824" y="158"/>
                  <a:pt x="818" y="157"/>
                </a:cubicBezTo>
                <a:cubicBezTo>
                  <a:pt x="818" y="101"/>
                  <a:pt x="818" y="101"/>
                  <a:pt x="818" y="101"/>
                </a:cubicBezTo>
                <a:cubicBezTo>
                  <a:pt x="826" y="96"/>
                  <a:pt x="825" y="87"/>
                  <a:pt x="818" y="83"/>
                </a:cubicBezTo>
                <a:cubicBezTo>
                  <a:pt x="818" y="60"/>
                  <a:pt x="818" y="60"/>
                  <a:pt x="818" y="60"/>
                </a:cubicBezTo>
                <a:cubicBezTo>
                  <a:pt x="822" y="59"/>
                  <a:pt x="826" y="59"/>
                  <a:pt x="830" y="59"/>
                </a:cubicBezTo>
                <a:cubicBezTo>
                  <a:pt x="832" y="59"/>
                  <a:pt x="834" y="59"/>
                  <a:pt x="835" y="59"/>
                </a:cubicBezTo>
                <a:close/>
                <a:moveTo>
                  <a:pt x="835" y="286"/>
                </a:moveTo>
                <a:cubicBezTo>
                  <a:pt x="835" y="302"/>
                  <a:pt x="835" y="302"/>
                  <a:pt x="835" y="302"/>
                </a:cubicBezTo>
                <a:cubicBezTo>
                  <a:pt x="834" y="303"/>
                  <a:pt x="832" y="303"/>
                  <a:pt x="829" y="302"/>
                </a:cubicBezTo>
                <a:cubicBezTo>
                  <a:pt x="825" y="301"/>
                  <a:pt x="822" y="300"/>
                  <a:pt x="818" y="300"/>
                </a:cubicBezTo>
                <a:cubicBezTo>
                  <a:pt x="818" y="273"/>
                  <a:pt x="818" y="273"/>
                  <a:pt x="818" y="273"/>
                </a:cubicBezTo>
                <a:cubicBezTo>
                  <a:pt x="819" y="273"/>
                  <a:pt x="819" y="273"/>
                  <a:pt x="820" y="273"/>
                </a:cubicBezTo>
                <a:cubicBezTo>
                  <a:pt x="827" y="276"/>
                  <a:pt x="832" y="281"/>
                  <a:pt x="835" y="286"/>
                </a:cubicBezTo>
                <a:close/>
                <a:moveTo>
                  <a:pt x="835" y="379"/>
                </a:moveTo>
                <a:cubicBezTo>
                  <a:pt x="835" y="486"/>
                  <a:pt x="835" y="486"/>
                  <a:pt x="835" y="486"/>
                </a:cubicBezTo>
                <a:cubicBezTo>
                  <a:pt x="833" y="484"/>
                  <a:pt x="831" y="482"/>
                  <a:pt x="828" y="480"/>
                </a:cubicBezTo>
                <a:cubicBezTo>
                  <a:pt x="826" y="478"/>
                  <a:pt x="822" y="478"/>
                  <a:pt x="818" y="479"/>
                </a:cubicBezTo>
                <a:cubicBezTo>
                  <a:pt x="818" y="373"/>
                  <a:pt x="818" y="373"/>
                  <a:pt x="818" y="373"/>
                </a:cubicBezTo>
                <a:cubicBezTo>
                  <a:pt x="820" y="372"/>
                  <a:pt x="822" y="372"/>
                  <a:pt x="825" y="372"/>
                </a:cubicBezTo>
                <a:cubicBezTo>
                  <a:pt x="830" y="372"/>
                  <a:pt x="833" y="375"/>
                  <a:pt x="835" y="379"/>
                </a:cubicBezTo>
                <a:close/>
                <a:moveTo>
                  <a:pt x="835" y="529"/>
                </a:moveTo>
                <a:cubicBezTo>
                  <a:pt x="835" y="545"/>
                  <a:pt x="835" y="545"/>
                  <a:pt x="835" y="545"/>
                </a:cubicBezTo>
                <a:cubicBezTo>
                  <a:pt x="826" y="543"/>
                  <a:pt x="822" y="531"/>
                  <a:pt x="833" y="529"/>
                </a:cubicBezTo>
                <a:cubicBezTo>
                  <a:pt x="834" y="529"/>
                  <a:pt x="835" y="529"/>
                  <a:pt x="835" y="529"/>
                </a:cubicBezTo>
                <a:close/>
                <a:moveTo>
                  <a:pt x="835" y="840"/>
                </a:moveTo>
                <a:cubicBezTo>
                  <a:pt x="835" y="1271"/>
                  <a:pt x="835" y="1271"/>
                  <a:pt x="835" y="1271"/>
                </a:cubicBezTo>
                <a:cubicBezTo>
                  <a:pt x="835" y="1271"/>
                  <a:pt x="834" y="1270"/>
                  <a:pt x="833" y="1270"/>
                </a:cubicBezTo>
                <a:cubicBezTo>
                  <a:pt x="824" y="1261"/>
                  <a:pt x="825" y="1271"/>
                  <a:pt x="825" y="1280"/>
                </a:cubicBezTo>
                <a:cubicBezTo>
                  <a:pt x="825" y="1287"/>
                  <a:pt x="824" y="1298"/>
                  <a:pt x="818" y="1304"/>
                </a:cubicBezTo>
                <a:cubicBezTo>
                  <a:pt x="818" y="839"/>
                  <a:pt x="818" y="839"/>
                  <a:pt x="818" y="839"/>
                </a:cubicBezTo>
                <a:cubicBezTo>
                  <a:pt x="824" y="839"/>
                  <a:pt x="829" y="839"/>
                  <a:pt x="835" y="840"/>
                </a:cubicBezTo>
                <a:close/>
                <a:moveTo>
                  <a:pt x="818" y="783"/>
                </a:moveTo>
                <a:cubicBezTo>
                  <a:pt x="818" y="780"/>
                  <a:pt x="818" y="780"/>
                  <a:pt x="818" y="780"/>
                </a:cubicBezTo>
                <a:cubicBezTo>
                  <a:pt x="820" y="781"/>
                  <a:pt x="820" y="782"/>
                  <a:pt x="818" y="783"/>
                </a:cubicBezTo>
                <a:close/>
                <a:moveTo>
                  <a:pt x="818" y="552"/>
                </a:moveTo>
                <a:cubicBezTo>
                  <a:pt x="819" y="552"/>
                  <a:pt x="820" y="552"/>
                  <a:pt x="820" y="552"/>
                </a:cubicBezTo>
                <a:cubicBezTo>
                  <a:pt x="828" y="552"/>
                  <a:pt x="826" y="539"/>
                  <a:pt x="818" y="539"/>
                </a:cubicBezTo>
                <a:cubicBezTo>
                  <a:pt x="818" y="552"/>
                  <a:pt x="818" y="552"/>
                  <a:pt x="818" y="552"/>
                </a:cubicBezTo>
                <a:close/>
                <a:moveTo>
                  <a:pt x="818" y="530"/>
                </a:moveTo>
                <a:cubicBezTo>
                  <a:pt x="819" y="529"/>
                  <a:pt x="820" y="529"/>
                  <a:pt x="820" y="528"/>
                </a:cubicBezTo>
                <a:cubicBezTo>
                  <a:pt x="827" y="519"/>
                  <a:pt x="825" y="509"/>
                  <a:pt x="818" y="502"/>
                </a:cubicBezTo>
                <a:cubicBezTo>
                  <a:pt x="818" y="530"/>
                  <a:pt x="818" y="530"/>
                  <a:pt x="818" y="530"/>
                </a:cubicBezTo>
                <a:close/>
                <a:moveTo>
                  <a:pt x="818" y="347"/>
                </a:moveTo>
                <a:cubicBezTo>
                  <a:pt x="818" y="323"/>
                  <a:pt x="818" y="323"/>
                  <a:pt x="818" y="323"/>
                </a:cubicBezTo>
                <a:cubicBezTo>
                  <a:pt x="826" y="332"/>
                  <a:pt x="824" y="342"/>
                  <a:pt x="818" y="347"/>
                </a:cubicBezTo>
                <a:close/>
                <a:moveTo>
                  <a:pt x="818" y="25"/>
                </a:moveTo>
                <a:cubicBezTo>
                  <a:pt x="818" y="46"/>
                  <a:pt x="818" y="46"/>
                  <a:pt x="818" y="46"/>
                </a:cubicBezTo>
                <a:cubicBezTo>
                  <a:pt x="813" y="49"/>
                  <a:pt x="809" y="52"/>
                  <a:pt x="805" y="55"/>
                </a:cubicBezTo>
                <a:cubicBezTo>
                  <a:pt x="805" y="24"/>
                  <a:pt x="805" y="24"/>
                  <a:pt x="805" y="24"/>
                </a:cubicBezTo>
                <a:cubicBezTo>
                  <a:pt x="810" y="24"/>
                  <a:pt x="814" y="25"/>
                  <a:pt x="818" y="25"/>
                </a:cubicBezTo>
                <a:close/>
                <a:moveTo>
                  <a:pt x="818" y="60"/>
                </a:moveTo>
                <a:cubicBezTo>
                  <a:pt x="818" y="83"/>
                  <a:pt x="818" y="83"/>
                  <a:pt x="818" y="83"/>
                </a:cubicBezTo>
                <a:cubicBezTo>
                  <a:pt x="817" y="82"/>
                  <a:pt x="816" y="81"/>
                  <a:pt x="815" y="81"/>
                </a:cubicBezTo>
                <a:cubicBezTo>
                  <a:pt x="805" y="78"/>
                  <a:pt x="799" y="64"/>
                  <a:pt x="818" y="60"/>
                </a:cubicBezTo>
                <a:close/>
                <a:moveTo>
                  <a:pt x="818" y="101"/>
                </a:moveTo>
                <a:cubicBezTo>
                  <a:pt x="818" y="157"/>
                  <a:pt x="818" y="157"/>
                  <a:pt x="818" y="157"/>
                </a:cubicBezTo>
                <a:cubicBezTo>
                  <a:pt x="814" y="156"/>
                  <a:pt x="809" y="155"/>
                  <a:pt x="805" y="153"/>
                </a:cubicBezTo>
                <a:cubicBezTo>
                  <a:pt x="805" y="139"/>
                  <a:pt x="805" y="139"/>
                  <a:pt x="805" y="139"/>
                </a:cubicBezTo>
                <a:cubicBezTo>
                  <a:pt x="812" y="133"/>
                  <a:pt x="822" y="128"/>
                  <a:pt x="812" y="128"/>
                </a:cubicBezTo>
                <a:cubicBezTo>
                  <a:pt x="810" y="128"/>
                  <a:pt x="808" y="128"/>
                  <a:pt x="805" y="128"/>
                </a:cubicBezTo>
                <a:cubicBezTo>
                  <a:pt x="805" y="104"/>
                  <a:pt x="805" y="104"/>
                  <a:pt x="805" y="104"/>
                </a:cubicBezTo>
                <a:cubicBezTo>
                  <a:pt x="811" y="104"/>
                  <a:pt x="815" y="103"/>
                  <a:pt x="818" y="101"/>
                </a:cubicBezTo>
                <a:close/>
                <a:moveTo>
                  <a:pt x="818" y="273"/>
                </a:moveTo>
                <a:cubicBezTo>
                  <a:pt x="818" y="300"/>
                  <a:pt x="818" y="300"/>
                  <a:pt x="818" y="300"/>
                </a:cubicBezTo>
                <a:cubicBezTo>
                  <a:pt x="807" y="300"/>
                  <a:pt x="802" y="306"/>
                  <a:pt x="815" y="319"/>
                </a:cubicBezTo>
                <a:cubicBezTo>
                  <a:pt x="816" y="320"/>
                  <a:pt x="817" y="321"/>
                  <a:pt x="818" y="323"/>
                </a:cubicBezTo>
                <a:cubicBezTo>
                  <a:pt x="818" y="347"/>
                  <a:pt x="818" y="347"/>
                  <a:pt x="818" y="347"/>
                </a:cubicBezTo>
                <a:cubicBezTo>
                  <a:pt x="815" y="349"/>
                  <a:pt x="811" y="350"/>
                  <a:pt x="807" y="349"/>
                </a:cubicBezTo>
                <a:cubicBezTo>
                  <a:pt x="805" y="348"/>
                  <a:pt x="805" y="348"/>
                  <a:pt x="805" y="348"/>
                </a:cubicBezTo>
                <a:cubicBezTo>
                  <a:pt x="805" y="250"/>
                  <a:pt x="805" y="250"/>
                  <a:pt x="805" y="250"/>
                </a:cubicBezTo>
                <a:cubicBezTo>
                  <a:pt x="808" y="259"/>
                  <a:pt x="810" y="269"/>
                  <a:pt x="818" y="273"/>
                </a:cubicBezTo>
                <a:close/>
                <a:moveTo>
                  <a:pt x="818" y="373"/>
                </a:moveTo>
                <a:cubicBezTo>
                  <a:pt x="818" y="479"/>
                  <a:pt x="818" y="479"/>
                  <a:pt x="818" y="479"/>
                </a:cubicBezTo>
                <a:cubicBezTo>
                  <a:pt x="814" y="479"/>
                  <a:pt x="809" y="480"/>
                  <a:pt x="805" y="482"/>
                </a:cubicBezTo>
                <a:cubicBezTo>
                  <a:pt x="805" y="388"/>
                  <a:pt x="805" y="388"/>
                  <a:pt x="805" y="388"/>
                </a:cubicBezTo>
                <a:cubicBezTo>
                  <a:pt x="806" y="388"/>
                  <a:pt x="806" y="388"/>
                  <a:pt x="807" y="388"/>
                </a:cubicBezTo>
                <a:cubicBezTo>
                  <a:pt x="818" y="384"/>
                  <a:pt x="812" y="375"/>
                  <a:pt x="818" y="373"/>
                </a:cubicBezTo>
                <a:close/>
                <a:moveTo>
                  <a:pt x="818" y="502"/>
                </a:moveTo>
                <a:cubicBezTo>
                  <a:pt x="818" y="530"/>
                  <a:pt x="818" y="530"/>
                  <a:pt x="818" y="530"/>
                </a:cubicBezTo>
                <a:cubicBezTo>
                  <a:pt x="814" y="535"/>
                  <a:pt x="810" y="539"/>
                  <a:pt x="805" y="541"/>
                </a:cubicBezTo>
                <a:cubicBezTo>
                  <a:pt x="805" y="492"/>
                  <a:pt x="805" y="492"/>
                  <a:pt x="805" y="492"/>
                </a:cubicBezTo>
                <a:cubicBezTo>
                  <a:pt x="810" y="494"/>
                  <a:pt x="815" y="498"/>
                  <a:pt x="818" y="502"/>
                </a:cubicBezTo>
                <a:close/>
                <a:moveTo>
                  <a:pt x="818" y="539"/>
                </a:moveTo>
                <a:cubicBezTo>
                  <a:pt x="818" y="539"/>
                  <a:pt x="817" y="539"/>
                  <a:pt x="817" y="540"/>
                </a:cubicBezTo>
                <a:cubicBezTo>
                  <a:pt x="809" y="541"/>
                  <a:pt x="812" y="550"/>
                  <a:pt x="818" y="552"/>
                </a:cubicBezTo>
                <a:cubicBezTo>
                  <a:pt x="818" y="539"/>
                  <a:pt x="818" y="539"/>
                  <a:pt x="818" y="539"/>
                </a:cubicBezTo>
                <a:close/>
                <a:moveTo>
                  <a:pt x="818" y="780"/>
                </a:moveTo>
                <a:cubicBezTo>
                  <a:pt x="818" y="783"/>
                  <a:pt x="818" y="783"/>
                  <a:pt x="818" y="783"/>
                </a:cubicBezTo>
                <a:cubicBezTo>
                  <a:pt x="817" y="784"/>
                  <a:pt x="815" y="784"/>
                  <a:pt x="812" y="784"/>
                </a:cubicBezTo>
                <a:cubicBezTo>
                  <a:pt x="809" y="784"/>
                  <a:pt x="807" y="784"/>
                  <a:pt x="805" y="783"/>
                </a:cubicBezTo>
                <a:cubicBezTo>
                  <a:pt x="805" y="775"/>
                  <a:pt x="805" y="775"/>
                  <a:pt x="805" y="775"/>
                </a:cubicBezTo>
                <a:cubicBezTo>
                  <a:pt x="806" y="775"/>
                  <a:pt x="806" y="775"/>
                  <a:pt x="806" y="775"/>
                </a:cubicBezTo>
                <a:cubicBezTo>
                  <a:pt x="811" y="775"/>
                  <a:pt x="816" y="778"/>
                  <a:pt x="818" y="780"/>
                </a:cubicBezTo>
                <a:close/>
                <a:moveTo>
                  <a:pt x="818" y="839"/>
                </a:moveTo>
                <a:cubicBezTo>
                  <a:pt x="818" y="1304"/>
                  <a:pt x="818" y="1304"/>
                  <a:pt x="818" y="1304"/>
                </a:cubicBezTo>
                <a:cubicBezTo>
                  <a:pt x="817" y="1306"/>
                  <a:pt x="814" y="1307"/>
                  <a:pt x="811" y="1307"/>
                </a:cubicBezTo>
                <a:cubicBezTo>
                  <a:pt x="799" y="1307"/>
                  <a:pt x="821" y="1340"/>
                  <a:pt x="815" y="1344"/>
                </a:cubicBezTo>
                <a:cubicBezTo>
                  <a:pt x="813" y="1345"/>
                  <a:pt x="809" y="1350"/>
                  <a:pt x="805" y="1356"/>
                </a:cubicBezTo>
                <a:cubicBezTo>
                  <a:pt x="805" y="840"/>
                  <a:pt x="805" y="840"/>
                  <a:pt x="805" y="840"/>
                </a:cubicBezTo>
                <a:cubicBezTo>
                  <a:pt x="806" y="840"/>
                  <a:pt x="807" y="840"/>
                  <a:pt x="808" y="840"/>
                </a:cubicBezTo>
                <a:cubicBezTo>
                  <a:pt x="811" y="840"/>
                  <a:pt x="815" y="839"/>
                  <a:pt x="818" y="839"/>
                </a:cubicBezTo>
                <a:close/>
                <a:moveTo>
                  <a:pt x="805" y="24"/>
                </a:moveTo>
                <a:cubicBezTo>
                  <a:pt x="805" y="55"/>
                  <a:pt x="805" y="55"/>
                  <a:pt x="805" y="55"/>
                </a:cubicBezTo>
                <a:cubicBezTo>
                  <a:pt x="802" y="58"/>
                  <a:pt x="799" y="62"/>
                  <a:pt x="797" y="65"/>
                </a:cubicBezTo>
                <a:cubicBezTo>
                  <a:pt x="792" y="72"/>
                  <a:pt x="783" y="78"/>
                  <a:pt x="773" y="82"/>
                </a:cubicBezTo>
                <a:cubicBezTo>
                  <a:pt x="773" y="24"/>
                  <a:pt x="773" y="24"/>
                  <a:pt x="773" y="24"/>
                </a:cubicBezTo>
                <a:cubicBezTo>
                  <a:pt x="774" y="24"/>
                  <a:pt x="776" y="24"/>
                  <a:pt x="778" y="24"/>
                </a:cubicBezTo>
                <a:cubicBezTo>
                  <a:pt x="786" y="23"/>
                  <a:pt x="795" y="23"/>
                  <a:pt x="805" y="24"/>
                </a:cubicBezTo>
                <a:close/>
                <a:moveTo>
                  <a:pt x="805" y="104"/>
                </a:moveTo>
                <a:cubicBezTo>
                  <a:pt x="805" y="128"/>
                  <a:pt x="805" y="128"/>
                  <a:pt x="805" y="128"/>
                </a:cubicBezTo>
                <a:cubicBezTo>
                  <a:pt x="794" y="128"/>
                  <a:pt x="781" y="131"/>
                  <a:pt x="773" y="130"/>
                </a:cubicBezTo>
                <a:cubicBezTo>
                  <a:pt x="773" y="110"/>
                  <a:pt x="773" y="110"/>
                  <a:pt x="773" y="110"/>
                </a:cubicBezTo>
                <a:cubicBezTo>
                  <a:pt x="777" y="104"/>
                  <a:pt x="784" y="104"/>
                  <a:pt x="803" y="104"/>
                </a:cubicBezTo>
                <a:cubicBezTo>
                  <a:pt x="804" y="104"/>
                  <a:pt x="805" y="104"/>
                  <a:pt x="805" y="104"/>
                </a:cubicBezTo>
                <a:close/>
                <a:moveTo>
                  <a:pt x="805" y="139"/>
                </a:moveTo>
                <a:cubicBezTo>
                  <a:pt x="805" y="153"/>
                  <a:pt x="805" y="153"/>
                  <a:pt x="805" y="153"/>
                </a:cubicBezTo>
                <a:cubicBezTo>
                  <a:pt x="805" y="153"/>
                  <a:pt x="805" y="153"/>
                  <a:pt x="804" y="152"/>
                </a:cubicBezTo>
                <a:cubicBezTo>
                  <a:pt x="797" y="148"/>
                  <a:pt x="800" y="143"/>
                  <a:pt x="805" y="139"/>
                </a:cubicBezTo>
                <a:close/>
                <a:moveTo>
                  <a:pt x="805" y="250"/>
                </a:moveTo>
                <a:cubicBezTo>
                  <a:pt x="805" y="348"/>
                  <a:pt x="805" y="348"/>
                  <a:pt x="805" y="348"/>
                </a:cubicBezTo>
                <a:cubicBezTo>
                  <a:pt x="798" y="345"/>
                  <a:pt x="786" y="340"/>
                  <a:pt x="773" y="336"/>
                </a:cubicBezTo>
                <a:cubicBezTo>
                  <a:pt x="773" y="225"/>
                  <a:pt x="773" y="225"/>
                  <a:pt x="773" y="225"/>
                </a:cubicBezTo>
                <a:cubicBezTo>
                  <a:pt x="779" y="227"/>
                  <a:pt x="785" y="228"/>
                  <a:pt x="789" y="229"/>
                </a:cubicBezTo>
                <a:cubicBezTo>
                  <a:pt x="799" y="232"/>
                  <a:pt x="802" y="241"/>
                  <a:pt x="805" y="250"/>
                </a:cubicBezTo>
                <a:close/>
                <a:moveTo>
                  <a:pt x="805" y="388"/>
                </a:moveTo>
                <a:cubicBezTo>
                  <a:pt x="805" y="482"/>
                  <a:pt x="805" y="482"/>
                  <a:pt x="805" y="482"/>
                </a:cubicBezTo>
                <a:cubicBezTo>
                  <a:pt x="796" y="486"/>
                  <a:pt x="790" y="490"/>
                  <a:pt x="797" y="490"/>
                </a:cubicBezTo>
                <a:cubicBezTo>
                  <a:pt x="799" y="490"/>
                  <a:pt x="802" y="491"/>
                  <a:pt x="805" y="492"/>
                </a:cubicBezTo>
                <a:cubicBezTo>
                  <a:pt x="805" y="541"/>
                  <a:pt x="805" y="541"/>
                  <a:pt x="805" y="541"/>
                </a:cubicBezTo>
                <a:cubicBezTo>
                  <a:pt x="796" y="547"/>
                  <a:pt x="787" y="549"/>
                  <a:pt x="781" y="555"/>
                </a:cubicBezTo>
                <a:cubicBezTo>
                  <a:pt x="777" y="559"/>
                  <a:pt x="775" y="563"/>
                  <a:pt x="773" y="568"/>
                </a:cubicBezTo>
                <a:cubicBezTo>
                  <a:pt x="773" y="355"/>
                  <a:pt x="773" y="355"/>
                  <a:pt x="773" y="355"/>
                </a:cubicBezTo>
                <a:cubicBezTo>
                  <a:pt x="781" y="361"/>
                  <a:pt x="788" y="368"/>
                  <a:pt x="788" y="373"/>
                </a:cubicBezTo>
                <a:cubicBezTo>
                  <a:pt x="788" y="384"/>
                  <a:pt x="793" y="391"/>
                  <a:pt x="805" y="388"/>
                </a:cubicBezTo>
                <a:close/>
                <a:moveTo>
                  <a:pt x="805" y="775"/>
                </a:moveTo>
                <a:cubicBezTo>
                  <a:pt x="805" y="783"/>
                  <a:pt x="805" y="783"/>
                  <a:pt x="805" y="783"/>
                </a:cubicBezTo>
                <a:cubicBezTo>
                  <a:pt x="794" y="781"/>
                  <a:pt x="789" y="774"/>
                  <a:pt x="805" y="775"/>
                </a:cubicBezTo>
                <a:close/>
                <a:moveTo>
                  <a:pt x="805" y="840"/>
                </a:moveTo>
                <a:cubicBezTo>
                  <a:pt x="805" y="1356"/>
                  <a:pt x="805" y="1356"/>
                  <a:pt x="805" y="1356"/>
                </a:cubicBezTo>
                <a:cubicBezTo>
                  <a:pt x="798" y="1368"/>
                  <a:pt x="789" y="1384"/>
                  <a:pt x="789" y="1384"/>
                </a:cubicBezTo>
                <a:cubicBezTo>
                  <a:pt x="789" y="1384"/>
                  <a:pt x="790" y="1402"/>
                  <a:pt x="776" y="1391"/>
                </a:cubicBezTo>
                <a:cubicBezTo>
                  <a:pt x="775" y="1390"/>
                  <a:pt x="774" y="1389"/>
                  <a:pt x="773" y="1387"/>
                </a:cubicBezTo>
                <a:cubicBezTo>
                  <a:pt x="773" y="1140"/>
                  <a:pt x="773" y="1140"/>
                  <a:pt x="773" y="1140"/>
                </a:cubicBezTo>
                <a:cubicBezTo>
                  <a:pt x="779" y="1133"/>
                  <a:pt x="787" y="1128"/>
                  <a:pt x="782" y="1119"/>
                </a:cubicBezTo>
                <a:cubicBezTo>
                  <a:pt x="775" y="1105"/>
                  <a:pt x="784" y="1088"/>
                  <a:pt x="775" y="1080"/>
                </a:cubicBezTo>
                <a:cubicBezTo>
                  <a:pt x="774" y="1079"/>
                  <a:pt x="773" y="1079"/>
                  <a:pt x="773" y="1078"/>
                </a:cubicBezTo>
                <a:cubicBezTo>
                  <a:pt x="773" y="837"/>
                  <a:pt x="773" y="837"/>
                  <a:pt x="773" y="837"/>
                </a:cubicBezTo>
                <a:cubicBezTo>
                  <a:pt x="780" y="843"/>
                  <a:pt x="794" y="840"/>
                  <a:pt x="805" y="840"/>
                </a:cubicBezTo>
                <a:close/>
                <a:moveTo>
                  <a:pt x="773" y="782"/>
                </a:moveTo>
                <a:cubicBezTo>
                  <a:pt x="773" y="764"/>
                  <a:pt x="773" y="764"/>
                  <a:pt x="773" y="764"/>
                </a:cubicBezTo>
                <a:cubicBezTo>
                  <a:pt x="774" y="764"/>
                  <a:pt x="775" y="764"/>
                  <a:pt x="777" y="764"/>
                </a:cubicBezTo>
                <a:cubicBezTo>
                  <a:pt x="788" y="763"/>
                  <a:pt x="787" y="782"/>
                  <a:pt x="775" y="782"/>
                </a:cubicBezTo>
                <a:cubicBezTo>
                  <a:pt x="774" y="782"/>
                  <a:pt x="773" y="782"/>
                  <a:pt x="773" y="782"/>
                </a:cubicBezTo>
                <a:close/>
                <a:moveTo>
                  <a:pt x="773" y="24"/>
                </a:moveTo>
                <a:cubicBezTo>
                  <a:pt x="773" y="82"/>
                  <a:pt x="773" y="82"/>
                  <a:pt x="773" y="82"/>
                </a:cubicBezTo>
                <a:cubicBezTo>
                  <a:pt x="762" y="87"/>
                  <a:pt x="751" y="89"/>
                  <a:pt x="743" y="89"/>
                </a:cubicBezTo>
                <a:cubicBezTo>
                  <a:pt x="729" y="87"/>
                  <a:pt x="738" y="123"/>
                  <a:pt x="728" y="123"/>
                </a:cubicBezTo>
                <a:cubicBezTo>
                  <a:pt x="727" y="123"/>
                  <a:pt x="726" y="123"/>
                  <a:pt x="726" y="123"/>
                </a:cubicBezTo>
                <a:cubicBezTo>
                  <a:pt x="726" y="19"/>
                  <a:pt x="726" y="19"/>
                  <a:pt x="726" y="19"/>
                </a:cubicBezTo>
                <a:cubicBezTo>
                  <a:pt x="729" y="18"/>
                  <a:pt x="731" y="18"/>
                  <a:pt x="734" y="19"/>
                </a:cubicBezTo>
                <a:cubicBezTo>
                  <a:pt x="753" y="19"/>
                  <a:pt x="754" y="25"/>
                  <a:pt x="773" y="24"/>
                </a:cubicBezTo>
                <a:close/>
                <a:moveTo>
                  <a:pt x="773" y="110"/>
                </a:moveTo>
                <a:cubicBezTo>
                  <a:pt x="770" y="112"/>
                  <a:pt x="769" y="116"/>
                  <a:pt x="767" y="121"/>
                </a:cubicBezTo>
                <a:cubicBezTo>
                  <a:pt x="765" y="127"/>
                  <a:pt x="767" y="130"/>
                  <a:pt x="773" y="130"/>
                </a:cubicBezTo>
                <a:cubicBezTo>
                  <a:pt x="773" y="110"/>
                  <a:pt x="773" y="110"/>
                  <a:pt x="773" y="110"/>
                </a:cubicBezTo>
                <a:close/>
                <a:moveTo>
                  <a:pt x="773" y="225"/>
                </a:moveTo>
                <a:cubicBezTo>
                  <a:pt x="773" y="336"/>
                  <a:pt x="773" y="336"/>
                  <a:pt x="773" y="336"/>
                </a:cubicBezTo>
                <a:cubicBezTo>
                  <a:pt x="758" y="331"/>
                  <a:pt x="743" y="327"/>
                  <a:pt x="732" y="326"/>
                </a:cubicBezTo>
                <a:cubicBezTo>
                  <a:pt x="729" y="326"/>
                  <a:pt x="727" y="326"/>
                  <a:pt x="726" y="326"/>
                </a:cubicBezTo>
                <a:cubicBezTo>
                  <a:pt x="726" y="306"/>
                  <a:pt x="726" y="306"/>
                  <a:pt x="726" y="306"/>
                </a:cubicBezTo>
                <a:cubicBezTo>
                  <a:pt x="743" y="303"/>
                  <a:pt x="739" y="289"/>
                  <a:pt x="750" y="280"/>
                </a:cubicBezTo>
                <a:cubicBezTo>
                  <a:pt x="762" y="271"/>
                  <a:pt x="762" y="271"/>
                  <a:pt x="743" y="258"/>
                </a:cubicBezTo>
                <a:cubicBezTo>
                  <a:pt x="738" y="254"/>
                  <a:pt x="732" y="251"/>
                  <a:pt x="726" y="249"/>
                </a:cubicBezTo>
                <a:cubicBezTo>
                  <a:pt x="726" y="210"/>
                  <a:pt x="726" y="210"/>
                  <a:pt x="726" y="210"/>
                </a:cubicBezTo>
                <a:cubicBezTo>
                  <a:pt x="734" y="214"/>
                  <a:pt x="756" y="221"/>
                  <a:pt x="773" y="225"/>
                </a:cubicBezTo>
                <a:close/>
                <a:moveTo>
                  <a:pt x="773" y="355"/>
                </a:moveTo>
                <a:cubicBezTo>
                  <a:pt x="773" y="568"/>
                  <a:pt x="773" y="568"/>
                  <a:pt x="773" y="568"/>
                </a:cubicBezTo>
                <a:cubicBezTo>
                  <a:pt x="769" y="574"/>
                  <a:pt x="765" y="580"/>
                  <a:pt x="756" y="580"/>
                </a:cubicBezTo>
                <a:cubicBezTo>
                  <a:pt x="742" y="580"/>
                  <a:pt x="734" y="612"/>
                  <a:pt x="734" y="624"/>
                </a:cubicBezTo>
                <a:cubicBezTo>
                  <a:pt x="734" y="629"/>
                  <a:pt x="731" y="632"/>
                  <a:pt x="726" y="636"/>
                </a:cubicBezTo>
                <a:cubicBezTo>
                  <a:pt x="726" y="342"/>
                  <a:pt x="726" y="342"/>
                  <a:pt x="726" y="342"/>
                </a:cubicBezTo>
                <a:cubicBezTo>
                  <a:pt x="727" y="341"/>
                  <a:pt x="729" y="341"/>
                  <a:pt x="732" y="341"/>
                </a:cubicBezTo>
                <a:cubicBezTo>
                  <a:pt x="744" y="339"/>
                  <a:pt x="761" y="346"/>
                  <a:pt x="773" y="355"/>
                </a:cubicBezTo>
                <a:close/>
                <a:moveTo>
                  <a:pt x="773" y="764"/>
                </a:moveTo>
                <a:cubicBezTo>
                  <a:pt x="773" y="782"/>
                  <a:pt x="773" y="782"/>
                  <a:pt x="773" y="782"/>
                </a:cubicBezTo>
                <a:cubicBezTo>
                  <a:pt x="762" y="780"/>
                  <a:pt x="752" y="766"/>
                  <a:pt x="773" y="764"/>
                </a:cubicBezTo>
                <a:close/>
                <a:moveTo>
                  <a:pt x="773" y="837"/>
                </a:moveTo>
                <a:cubicBezTo>
                  <a:pt x="773" y="1078"/>
                  <a:pt x="773" y="1078"/>
                  <a:pt x="773" y="1078"/>
                </a:cubicBezTo>
                <a:cubicBezTo>
                  <a:pt x="764" y="1069"/>
                  <a:pt x="753" y="1050"/>
                  <a:pt x="739" y="1050"/>
                </a:cubicBezTo>
                <a:cubicBezTo>
                  <a:pt x="725" y="1050"/>
                  <a:pt x="728" y="1036"/>
                  <a:pt x="728" y="1024"/>
                </a:cubicBezTo>
                <a:cubicBezTo>
                  <a:pt x="728" y="1022"/>
                  <a:pt x="727" y="1020"/>
                  <a:pt x="726" y="1018"/>
                </a:cubicBezTo>
                <a:cubicBezTo>
                  <a:pt x="726" y="892"/>
                  <a:pt x="726" y="892"/>
                  <a:pt x="726" y="892"/>
                </a:cubicBezTo>
                <a:cubicBezTo>
                  <a:pt x="727" y="889"/>
                  <a:pt x="727" y="886"/>
                  <a:pt x="726" y="883"/>
                </a:cubicBezTo>
                <a:cubicBezTo>
                  <a:pt x="726" y="841"/>
                  <a:pt x="726" y="841"/>
                  <a:pt x="726" y="841"/>
                </a:cubicBezTo>
                <a:cubicBezTo>
                  <a:pt x="732" y="841"/>
                  <a:pt x="739" y="841"/>
                  <a:pt x="743" y="838"/>
                </a:cubicBezTo>
                <a:cubicBezTo>
                  <a:pt x="754" y="832"/>
                  <a:pt x="764" y="819"/>
                  <a:pt x="769" y="832"/>
                </a:cubicBezTo>
                <a:cubicBezTo>
                  <a:pt x="770" y="834"/>
                  <a:pt x="771" y="835"/>
                  <a:pt x="773" y="837"/>
                </a:cubicBezTo>
                <a:close/>
                <a:moveTo>
                  <a:pt x="773" y="1140"/>
                </a:moveTo>
                <a:cubicBezTo>
                  <a:pt x="773" y="1387"/>
                  <a:pt x="773" y="1387"/>
                  <a:pt x="773" y="1387"/>
                </a:cubicBezTo>
                <a:cubicBezTo>
                  <a:pt x="760" y="1373"/>
                  <a:pt x="751" y="1342"/>
                  <a:pt x="746" y="1332"/>
                </a:cubicBezTo>
                <a:cubicBezTo>
                  <a:pt x="741" y="1322"/>
                  <a:pt x="747" y="1320"/>
                  <a:pt x="755" y="1307"/>
                </a:cubicBezTo>
                <a:cubicBezTo>
                  <a:pt x="763" y="1294"/>
                  <a:pt x="762" y="1284"/>
                  <a:pt x="754" y="1261"/>
                </a:cubicBezTo>
                <a:cubicBezTo>
                  <a:pt x="746" y="1237"/>
                  <a:pt x="749" y="1219"/>
                  <a:pt x="760" y="1210"/>
                </a:cubicBezTo>
                <a:cubicBezTo>
                  <a:pt x="772" y="1201"/>
                  <a:pt x="765" y="1171"/>
                  <a:pt x="765" y="1154"/>
                </a:cubicBezTo>
                <a:cubicBezTo>
                  <a:pt x="765" y="1148"/>
                  <a:pt x="769" y="1143"/>
                  <a:pt x="773" y="1140"/>
                </a:cubicBezTo>
                <a:close/>
                <a:moveTo>
                  <a:pt x="726" y="758"/>
                </a:moveTo>
                <a:cubicBezTo>
                  <a:pt x="726" y="748"/>
                  <a:pt x="726" y="748"/>
                  <a:pt x="726" y="748"/>
                </a:cubicBezTo>
                <a:cubicBezTo>
                  <a:pt x="738" y="749"/>
                  <a:pt x="746" y="759"/>
                  <a:pt x="734" y="759"/>
                </a:cubicBezTo>
                <a:cubicBezTo>
                  <a:pt x="731" y="759"/>
                  <a:pt x="728" y="759"/>
                  <a:pt x="726" y="758"/>
                </a:cubicBezTo>
                <a:close/>
                <a:moveTo>
                  <a:pt x="726" y="727"/>
                </a:moveTo>
                <a:cubicBezTo>
                  <a:pt x="726" y="711"/>
                  <a:pt x="726" y="711"/>
                  <a:pt x="726" y="711"/>
                </a:cubicBezTo>
                <a:cubicBezTo>
                  <a:pt x="739" y="716"/>
                  <a:pt x="748" y="735"/>
                  <a:pt x="738" y="729"/>
                </a:cubicBezTo>
                <a:cubicBezTo>
                  <a:pt x="733" y="726"/>
                  <a:pt x="729" y="726"/>
                  <a:pt x="726" y="727"/>
                </a:cubicBezTo>
                <a:close/>
                <a:moveTo>
                  <a:pt x="726" y="282"/>
                </a:moveTo>
                <a:cubicBezTo>
                  <a:pt x="727" y="282"/>
                  <a:pt x="729" y="281"/>
                  <a:pt x="731" y="280"/>
                </a:cubicBezTo>
                <a:cubicBezTo>
                  <a:pt x="742" y="272"/>
                  <a:pt x="735" y="265"/>
                  <a:pt x="726" y="265"/>
                </a:cubicBezTo>
                <a:cubicBezTo>
                  <a:pt x="726" y="282"/>
                  <a:pt x="726" y="282"/>
                  <a:pt x="726" y="282"/>
                </a:cubicBezTo>
                <a:close/>
                <a:moveTo>
                  <a:pt x="726" y="203"/>
                </a:moveTo>
                <a:cubicBezTo>
                  <a:pt x="726" y="194"/>
                  <a:pt x="726" y="194"/>
                  <a:pt x="726" y="194"/>
                </a:cubicBezTo>
                <a:cubicBezTo>
                  <a:pt x="733" y="198"/>
                  <a:pt x="735" y="201"/>
                  <a:pt x="726" y="203"/>
                </a:cubicBezTo>
                <a:cubicBezTo>
                  <a:pt x="726" y="203"/>
                  <a:pt x="726" y="203"/>
                  <a:pt x="726" y="203"/>
                </a:cubicBezTo>
                <a:close/>
                <a:moveTo>
                  <a:pt x="726" y="19"/>
                </a:moveTo>
                <a:cubicBezTo>
                  <a:pt x="726" y="123"/>
                  <a:pt x="726" y="123"/>
                  <a:pt x="726" y="123"/>
                </a:cubicBezTo>
                <a:cubicBezTo>
                  <a:pt x="717" y="126"/>
                  <a:pt x="708" y="144"/>
                  <a:pt x="695" y="149"/>
                </a:cubicBezTo>
                <a:cubicBezTo>
                  <a:pt x="695" y="77"/>
                  <a:pt x="695" y="77"/>
                  <a:pt x="695" y="77"/>
                </a:cubicBezTo>
                <a:cubicBezTo>
                  <a:pt x="708" y="74"/>
                  <a:pt x="709" y="68"/>
                  <a:pt x="695" y="66"/>
                </a:cubicBezTo>
                <a:cubicBezTo>
                  <a:pt x="695" y="25"/>
                  <a:pt x="695" y="25"/>
                  <a:pt x="695" y="25"/>
                </a:cubicBezTo>
                <a:cubicBezTo>
                  <a:pt x="706" y="22"/>
                  <a:pt x="716" y="19"/>
                  <a:pt x="726" y="19"/>
                </a:cubicBezTo>
                <a:close/>
                <a:moveTo>
                  <a:pt x="726" y="194"/>
                </a:moveTo>
                <a:cubicBezTo>
                  <a:pt x="726" y="203"/>
                  <a:pt x="726" y="203"/>
                  <a:pt x="726" y="203"/>
                </a:cubicBezTo>
                <a:cubicBezTo>
                  <a:pt x="720" y="205"/>
                  <a:pt x="721" y="207"/>
                  <a:pt x="726" y="210"/>
                </a:cubicBezTo>
                <a:cubicBezTo>
                  <a:pt x="726" y="249"/>
                  <a:pt x="726" y="249"/>
                  <a:pt x="726" y="249"/>
                </a:cubicBezTo>
                <a:cubicBezTo>
                  <a:pt x="716" y="246"/>
                  <a:pt x="705" y="245"/>
                  <a:pt x="695" y="244"/>
                </a:cubicBezTo>
                <a:cubicBezTo>
                  <a:pt x="695" y="186"/>
                  <a:pt x="695" y="186"/>
                  <a:pt x="695" y="186"/>
                </a:cubicBezTo>
                <a:cubicBezTo>
                  <a:pt x="706" y="188"/>
                  <a:pt x="718" y="191"/>
                  <a:pt x="726" y="194"/>
                </a:cubicBezTo>
                <a:close/>
                <a:moveTo>
                  <a:pt x="726" y="265"/>
                </a:moveTo>
                <a:cubicBezTo>
                  <a:pt x="726" y="282"/>
                  <a:pt x="726" y="282"/>
                  <a:pt x="726" y="282"/>
                </a:cubicBezTo>
                <a:cubicBezTo>
                  <a:pt x="715" y="285"/>
                  <a:pt x="709" y="274"/>
                  <a:pt x="721" y="266"/>
                </a:cubicBezTo>
                <a:cubicBezTo>
                  <a:pt x="723" y="266"/>
                  <a:pt x="724" y="266"/>
                  <a:pt x="726" y="265"/>
                </a:cubicBezTo>
                <a:close/>
                <a:moveTo>
                  <a:pt x="726" y="306"/>
                </a:moveTo>
                <a:cubicBezTo>
                  <a:pt x="726" y="326"/>
                  <a:pt x="726" y="326"/>
                  <a:pt x="726" y="326"/>
                </a:cubicBezTo>
                <a:cubicBezTo>
                  <a:pt x="709" y="322"/>
                  <a:pt x="706" y="307"/>
                  <a:pt x="724" y="306"/>
                </a:cubicBezTo>
                <a:cubicBezTo>
                  <a:pt x="724" y="306"/>
                  <a:pt x="725" y="306"/>
                  <a:pt x="726" y="306"/>
                </a:cubicBezTo>
                <a:close/>
                <a:moveTo>
                  <a:pt x="726" y="342"/>
                </a:moveTo>
                <a:cubicBezTo>
                  <a:pt x="726" y="636"/>
                  <a:pt x="726" y="636"/>
                  <a:pt x="726" y="636"/>
                </a:cubicBezTo>
                <a:cubicBezTo>
                  <a:pt x="718" y="642"/>
                  <a:pt x="707" y="648"/>
                  <a:pt x="703" y="654"/>
                </a:cubicBezTo>
                <a:cubicBezTo>
                  <a:pt x="697" y="664"/>
                  <a:pt x="702" y="675"/>
                  <a:pt x="702" y="693"/>
                </a:cubicBezTo>
                <a:cubicBezTo>
                  <a:pt x="702" y="703"/>
                  <a:pt x="700" y="707"/>
                  <a:pt x="695" y="704"/>
                </a:cubicBezTo>
                <a:cubicBezTo>
                  <a:pt x="695" y="463"/>
                  <a:pt x="695" y="463"/>
                  <a:pt x="695" y="463"/>
                </a:cubicBezTo>
                <a:cubicBezTo>
                  <a:pt x="699" y="470"/>
                  <a:pt x="704" y="471"/>
                  <a:pt x="704" y="459"/>
                </a:cubicBezTo>
                <a:cubicBezTo>
                  <a:pt x="706" y="434"/>
                  <a:pt x="706" y="419"/>
                  <a:pt x="716" y="419"/>
                </a:cubicBezTo>
                <a:cubicBezTo>
                  <a:pt x="726" y="419"/>
                  <a:pt x="717" y="406"/>
                  <a:pt x="714" y="388"/>
                </a:cubicBezTo>
                <a:cubicBezTo>
                  <a:pt x="710" y="371"/>
                  <a:pt x="706" y="348"/>
                  <a:pt x="726" y="342"/>
                </a:cubicBezTo>
                <a:close/>
                <a:moveTo>
                  <a:pt x="726" y="711"/>
                </a:moveTo>
                <a:cubicBezTo>
                  <a:pt x="726" y="727"/>
                  <a:pt x="726" y="727"/>
                  <a:pt x="726" y="727"/>
                </a:cubicBezTo>
                <a:cubicBezTo>
                  <a:pt x="721" y="729"/>
                  <a:pt x="717" y="731"/>
                  <a:pt x="713" y="729"/>
                </a:cubicBezTo>
                <a:cubicBezTo>
                  <a:pt x="705" y="725"/>
                  <a:pt x="708" y="712"/>
                  <a:pt x="720" y="710"/>
                </a:cubicBezTo>
                <a:cubicBezTo>
                  <a:pt x="722" y="710"/>
                  <a:pt x="724" y="710"/>
                  <a:pt x="726" y="711"/>
                </a:cubicBezTo>
                <a:close/>
                <a:moveTo>
                  <a:pt x="726" y="748"/>
                </a:moveTo>
                <a:cubicBezTo>
                  <a:pt x="726" y="758"/>
                  <a:pt x="726" y="758"/>
                  <a:pt x="726" y="758"/>
                </a:cubicBezTo>
                <a:cubicBezTo>
                  <a:pt x="717" y="755"/>
                  <a:pt x="712" y="748"/>
                  <a:pt x="723" y="748"/>
                </a:cubicBezTo>
                <a:cubicBezTo>
                  <a:pt x="724" y="748"/>
                  <a:pt x="725" y="748"/>
                  <a:pt x="726" y="748"/>
                </a:cubicBezTo>
                <a:close/>
                <a:moveTo>
                  <a:pt x="726" y="841"/>
                </a:moveTo>
                <a:cubicBezTo>
                  <a:pt x="726" y="883"/>
                  <a:pt x="726" y="883"/>
                  <a:pt x="726" y="883"/>
                </a:cubicBezTo>
                <a:cubicBezTo>
                  <a:pt x="724" y="877"/>
                  <a:pt x="721" y="872"/>
                  <a:pt x="719" y="867"/>
                </a:cubicBezTo>
                <a:cubicBezTo>
                  <a:pt x="716" y="861"/>
                  <a:pt x="706" y="862"/>
                  <a:pt x="695" y="862"/>
                </a:cubicBezTo>
                <a:cubicBezTo>
                  <a:pt x="695" y="841"/>
                  <a:pt x="695" y="841"/>
                  <a:pt x="695" y="841"/>
                </a:cubicBezTo>
                <a:cubicBezTo>
                  <a:pt x="698" y="842"/>
                  <a:pt x="702" y="842"/>
                  <a:pt x="704" y="841"/>
                </a:cubicBezTo>
                <a:cubicBezTo>
                  <a:pt x="710" y="839"/>
                  <a:pt x="718" y="840"/>
                  <a:pt x="726" y="841"/>
                </a:cubicBezTo>
                <a:close/>
                <a:moveTo>
                  <a:pt x="726" y="892"/>
                </a:moveTo>
                <a:cubicBezTo>
                  <a:pt x="726" y="1018"/>
                  <a:pt x="726" y="1018"/>
                  <a:pt x="726" y="1018"/>
                </a:cubicBezTo>
                <a:cubicBezTo>
                  <a:pt x="720" y="1007"/>
                  <a:pt x="704" y="994"/>
                  <a:pt x="695" y="982"/>
                </a:cubicBezTo>
                <a:cubicBezTo>
                  <a:pt x="695" y="927"/>
                  <a:pt x="695" y="927"/>
                  <a:pt x="695" y="927"/>
                </a:cubicBezTo>
                <a:cubicBezTo>
                  <a:pt x="696" y="927"/>
                  <a:pt x="696" y="927"/>
                  <a:pt x="697" y="927"/>
                </a:cubicBezTo>
                <a:cubicBezTo>
                  <a:pt x="711" y="920"/>
                  <a:pt x="704" y="901"/>
                  <a:pt x="719" y="897"/>
                </a:cubicBezTo>
                <a:cubicBezTo>
                  <a:pt x="722" y="896"/>
                  <a:pt x="725" y="894"/>
                  <a:pt x="726" y="892"/>
                </a:cubicBezTo>
                <a:close/>
                <a:moveTo>
                  <a:pt x="695" y="745"/>
                </a:moveTo>
                <a:cubicBezTo>
                  <a:pt x="695" y="732"/>
                  <a:pt x="695" y="732"/>
                  <a:pt x="695" y="732"/>
                </a:cubicBezTo>
                <a:cubicBezTo>
                  <a:pt x="707" y="735"/>
                  <a:pt x="713" y="748"/>
                  <a:pt x="700" y="746"/>
                </a:cubicBezTo>
                <a:cubicBezTo>
                  <a:pt x="698" y="746"/>
                  <a:pt x="697" y="746"/>
                  <a:pt x="695" y="745"/>
                </a:cubicBezTo>
                <a:close/>
                <a:moveTo>
                  <a:pt x="695" y="331"/>
                </a:moveTo>
                <a:cubicBezTo>
                  <a:pt x="695" y="323"/>
                  <a:pt x="695" y="323"/>
                  <a:pt x="695" y="323"/>
                </a:cubicBezTo>
                <a:cubicBezTo>
                  <a:pt x="698" y="327"/>
                  <a:pt x="699" y="331"/>
                  <a:pt x="695" y="331"/>
                </a:cubicBezTo>
                <a:close/>
                <a:moveTo>
                  <a:pt x="695" y="178"/>
                </a:moveTo>
                <a:cubicBezTo>
                  <a:pt x="695" y="162"/>
                  <a:pt x="695" y="162"/>
                  <a:pt x="695" y="162"/>
                </a:cubicBezTo>
                <a:cubicBezTo>
                  <a:pt x="707" y="165"/>
                  <a:pt x="714" y="169"/>
                  <a:pt x="707" y="173"/>
                </a:cubicBezTo>
                <a:cubicBezTo>
                  <a:pt x="704" y="175"/>
                  <a:pt x="700" y="177"/>
                  <a:pt x="695" y="178"/>
                </a:cubicBezTo>
                <a:close/>
                <a:moveTo>
                  <a:pt x="695" y="25"/>
                </a:moveTo>
                <a:cubicBezTo>
                  <a:pt x="695" y="66"/>
                  <a:pt x="695" y="66"/>
                  <a:pt x="695" y="66"/>
                </a:cubicBezTo>
                <a:cubicBezTo>
                  <a:pt x="693" y="66"/>
                  <a:pt x="689" y="65"/>
                  <a:pt x="685" y="65"/>
                </a:cubicBezTo>
                <a:cubicBezTo>
                  <a:pt x="681" y="65"/>
                  <a:pt x="677" y="65"/>
                  <a:pt x="674" y="66"/>
                </a:cubicBezTo>
                <a:cubicBezTo>
                  <a:pt x="674" y="32"/>
                  <a:pt x="674" y="32"/>
                  <a:pt x="674" y="32"/>
                </a:cubicBezTo>
                <a:cubicBezTo>
                  <a:pt x="681" y="30"/>
                  <a:pt x="688" y="27"/>
                  <a:pt x="695" y="25"/>
                </a:cubicBezTo>
                <a:close/>
                <a:moveTo>
                  <a:pt x="695" y="77"/>
                </a:moveTo>
                <a:cubicBezTo>
                  <a:pt x="695" y="149"/>
                  <a:pt x="695" y="149"/>
                  <a:pt x="695" y="149"/>
                </a:cubicBezTo>
                <a:cubicBezTo>
                  <a:pt x="693" y="149"/>
                  <a:pt x="691" y="150"/>
                  <a:pt x="689" y="150"/>
                </a:cubicBezTo>
                <a:cubicBezTo>
                  <a:pt x="685" y="150"/>
                  <a:pt x="679" y="150"/>
                  <a:pt x="674" y="151"/>
                </a:cubicBezTo>
                <a:cubicBezTo>
                  <a:pt x="674" y="81"/>
                  <a:pt x="674" y="81"/>
                  <a:pt x="674" y="81"/>
                </a:cubicBezTo>
                <a:cubicBezTo>
                  <a:pt x="674" y="81"/>
                  <a:pt x="675" y="81"/>
                  <a:pt x="676" y="81"/>
                </a:cubicBezTo>
                <a:cubicBezTo>
                  <a:pt x="684" y="80"/>
                  <a:pt x="690" y="79"/>
                  <a:pt x="695" y="77"/>
                </a:cubicBezTo>
                <a:close/>
                <a:moveTo>
                  <a:pt x="695" y="162"/>
                </a:moveTo>
                <a:cubicBezTo>
                  <a:pt x="695" y="178"/>
                  <a:pt x="695" y="178"/>
                  <a:pt x="695" y="178"/>
                </a:cubicBezTo>
                <a:cubicBezTo>
                  <a:pt x="689" y="179"/>
                  <a:pt x="681" y="179"/>
                  <a:pt x="674" y="178"/>
                </a:cubicBezTo>
                <a:cubicBezTo>
                  <a:pt x="674" y="159"/>
                  <a:pt x="674" y="159"/>
                  <a:pt x="674" y="159"/>
                </a:cubicBezTo>
                <a:cubicBezTo>
                  <a:pt x="681" y="160"/>
                  <a:pt x="689" y="161"/>
                  <a:pt x="695" y="162"/>
                </a:cubicBezTo>
                <a:close/>
                <a:moveTo>
                  <a:pt x="695" y="186"/>
                </a:moveTo>
                <a:cubicBezTo>
                  <a:pt x="695" y="244"/>
                  <a:pt x="695" y="244"/>
                  <a:pt x="695" y="244"/>
                </a:cubicBezTo>
                <a:cubicBezTo>
                  <a:pt x="688" y="243"/>
                  <a:pt x="682" y="243"/>
                  <a:pt x="677" y="243"/>
                </a:cubicBezTo>
                <a:cubicBezTo>
                  <a:pt x="676" y="243"/>
                  <a:pt x="675" y="243"/>
                  <a:pt x="674" y="243"/>
                </a:cubicBezTo>
                <a:cubicBezTo>
                  <a:pt x="674" y="185"/>
                  <a:pt x="674" y="185"/>
                  <a:pt x="674" y="185"/>
                </a:cubicBezTo>
                <a:cubicBezTo>
                  <a:pt x="675" y="185"/>
                  <a:pt x="677" y="185"/>
                  <a:pt x="678" y="185"/>
                </a:cubicBezTo>
                <a:cubicBezTo>
                  <a:pt x="683" y="185"/>
                  <a:pt x="689" y="185"/>
                  <a:pt x="695" y="186"/>
                </a:cubicBezTo>
                <a:close/>
                <a:moveTo>
                  <a:pt x="695" y="323"/>
                </a:moveTo>
                <a:cubicBezTo>
                  <a:pt x="695" y="331"/>
                  <a:pt x="695" y="331"/>
                  <a:pt x="695" y="331"/>
                </a:cubicBezTo>
                <a:cubicBezTo>
                  <a:pt x="694" y="331"/>
                  <a:pt x="693" y="331"/>
                  <a:pt x="691" y="330"/>
                </a:cubicBezTo>
                <a:cubicBezTo>
                  <a:pt x="685" y="328"/>
                  <a:pt x="679" y="330"/>
                  <a:pt x="674" y="332"/>
                </a:cubicBezTo>
                <a:cubicBezTo>
                  <a:pt x="674" y="307"/>
                  <a:pt x="674" y="307"/>
                  <a:pt x="674" y="307"/>
                </a:cubicBezTo>
                <a:cubicBezTo>
                  <a:pt x="682" y="309"/>
                  <a:pt x="691" y="317"/>
                  <a:pt x="695" y="323"/>
                </a:cubicBezTo>
                <a:close/>
                <a:moveTo>
                  <a:pt x="695" y="463"/>
                </a:moveTo>
                <a:cubicBezTo>
                  <a:pt x="695" y="704"/>
                  <a:pt x="695" y="704"/>
                  <a:pt x="695" y="704"/>
                </a:cubicBezTo>
                <a:cubicBezTo>
                  <a:pt x="692" y="703"/>
                  <a:pt x="687" y="697"/>
                  <a:pt x="680" y="688"/>
                </a:cubicBezTo>
                <a:cubicBezTo>
                  <a:pt x="678" y="685"/>
                  <a:pt x="676" y="683"/>
                  <a:pt x="674" y="681"/>
                </a:cubicBezTo>
                <a:cubicBezTo>
                  <a:pt x="674" y="428"/>
                  <a:pt x="674" y="428"/>
                  <a:pt x="674" y="428"/>
                </a:cubicBezTo>
                <a:cubicBezTo>
                  <a:pt x="682" y="431"/>
                  <a:pt x="688" y="435"/>
                  <a:pt x="688" y="441"/>
                </a:cubicBezTo>
                <a:cubicBezTo>
                  <a:pt x="688" y="447"/>
                  <a:pt x="691" y="457"/>
                  <a:pt x="695" y="463"/>
                </a:cubicBezTo>
                <a:close/>
                <a:moveTo>
                  <a:pt x="695" y="732"/>
                </a:moveTo>
                <a:cubicBezTo>
                  <a:pt x="695" y="745"/>
                  <a:pt x="695" y="745"/>
                  <a:pt x="695" y="745"/>
                </a:cubicBezTo>
                <a:cubicBezTo>
                  <a:pt x="683" y="742"/>
                  <a:pt x="677" y="730"/>
                  <a:pt x="691" y="732"/>
                </a:cubicBezTo>
                <a:cubicBezTo>
                  <a:pt x="693" y="732"/>
                  <a:pt x="694" y="732"/>
                  <a:pt x="695" y="732"/>
                </a:cubicBezTo>
                <a:close/>
                <a:moveTo>
                  <a:pt x="695" y="841"/>
                </a:moveTo>
                <a:cubicBezTo>
                  <a:pt x="695" y="862"/>
                  <a:pt x="695" y="862"/>
                  <a:pt x="695" y="862"/>
                </a:cubicBezTo>
                <a:cubicBezTo>
                  <a:pt x="686" y="862"/>
                  <a:pt x="678" y="861"/>
                  <a:pt x="675" y="857"/>
                </a:cubicBezTo>
                <a:cubicBezTo>
                  <a:pt x="674" y="856"/>
                  <a:pt x="674" y="856"/>
                  <a:pt x="674" y="855"/>
                </a:cubicBezTo>
                <a:cubicBezTo>
                  <a:pt x="674" y="824"/>
                  <a:pt x="674" y="824"/>
                  <a:pt x="674" y="824"/>
                </a:cubicBezTo>
                <a:cubicBezTo>
                  <a:pt x="679" y="833"/>
                  <a:pt x="687" y="840"/>
                  <a:pt x="695" y="841"/>
                </a:cubicBezTo>
                <a:close/>
                <a:moveTo>
                  <a:pt x="695" y="927"/>
                </a:moveTo>
                <a:cubicBezTo>
                  <a:pt x="695" y="982"/>
                  <a:pt x="695" y="982"/>
                  <a:pt x="695" y="982"/>
                </a:cubicBezTo>
                <a:cubicBezTo>
                  <a:pt x="694" y="980"/>
                  <a:pt x="692" y="978"/>
                  <a:pt x="691" y="976"/>
                </a:cubicBezTo>
                <a:cubicBezTo>
                  <a:pt x="684" y="961"/>
                  <a:pt x="682" y="935"/>
                  <a:pt x="695" y="927"/>
                </a:cubicBezTo>
                <a:close/>
                <a:moveTo>
                  <a:pt x="674" y="345"/>
                </a:moveTo>
                <a:cubicBezTo>
                  <a:pt x="674" y="342"/>
                  <a:pt x="674" y="342"/>
                  <a:pt x="674" y="342"/>
                </a:cubicBezTo>
                <a:cubicBezTo>
                  <a:pt x="674" y="341"/>
                  <a:pt x="677" y="339"/>
                  <a:pt x="682" y="338"/>
                </a:cubicBezTo>
                <a:cubicBezTo>
                  <a:pt x="699" y="334"/>
                  <a:pt x="697" y="347"/>
                  <a:pt x="689" y="350"/>
                </a:cubicBezTo>
                <a:cubicBezTo>
                  <a:pt x="684" y="352"/>
                  <a:pt x="675" y="349"/>
                  <a:pt x="674" y="345"/>
                </a:cubicBezTo>
                <a:close/>
                <a:moveTo>
                  <a:pt x="674" y="296"/>
                </a:moveTo>
                <a:cubicBezTo>
                  <a:pt x="674" y="252"/>
                  <a:pt x="674" y="252"/>
                  <a:pt x="674" y="252"/>
                </a:cubicBezTo>
                <a:cubicBezTo>
                  <a:pt x="675" y="252"/>
                  <a:pt x="676" y="252"/>
                  <a:pt x="677" y="252"/>
                </a:cubicBezTo>
                <a:cubicBezTo>
                  <a:pt x="691" y="254"/>
                  <a:pt x="699" y="295"/>
                  <a:pt x="684" y="295"/>
                </a:cubicBezTo>
                <a:cubicBezTo>
                  <a:pt x="680" y="295"/>
                  <a:pt x="677" y="296"/>
                  <a:pt x="674" y="296"/>
                </a:cubicBezTo>
                <a:close/>
                <a:moveTo>
                  <a:pt x="674" y="32"/>
                </a:moveTo>
                <a:cubicBezTo>
                  <a:pt x="674" y="66"/>
                  <a:pt x="674" y="66"/>
                  <a:pt x="674" y="66"/>
                </a:cubicBezTo>
                <a:cubicBezTo>
                  <a:pt x="652" y="66"/>
                  <a:pt x="650" y="68"/>
                  <a:pt x="633" y="63"/>
                </a:cubicBezTo>
                <a:cubicBezTo>
                  <a:pt x="631" y="62"/>
                  <a:pt x="628" y="61"/>
                  <a:pt x="626" y="60"/>
                </a:cubicBezTo>
                <a:cubicBezTo>
                  <a:pt x="626" y="43"/>
                  <a:pt x="626" y="43"/>
                  <a:pt x="626" y="43"/>
                </a:cubicBezTo>
                <a:cubicBezTo>
                  <a:pt x="627" y="43"/>
                  <a:pt x="628" y="43"/>
                  <a:pt x="629" y="43"/>
                </a:cubicBezTo>
                <a:cubicBezTo>
                  <a:pt x="643" y="43"/>
                  <a:pt x="658" y="38"/>
                  <a:pt x="674" y="32"/>
                </a:cubicBezTo>
                <a:close/>
                <a:moveTo>
                  <a:pt x="674" y="81"/>
                </a:moveTo>
                <a:cubicBezTo>
                  <a:pt x="674" y="151"/>
                  <a:pt x="674" y="151"/>
                  <a:pt x="674" y="151"/>
                </a:cubicBezTo>
                <a:cubicBezTo>
                  <a:pt x="656" y="153"/>
                  <a:pt x="635" y="157"/>
                  <a:pt x="637" y="145"/>
                </a:cubicBezTo>
                <a:cubicBezTo>
                  <a:pt x="639" y="129"/>
                  <a:pt x="649" y="117"/>
                  <a:pt x="664" y="112"/>
                </a:cubicBezTo>
                <a:cubicBezTo>
                  <a:pt x="679" y="107"/>
                  <a:pt x="645" y="85"/>
                  <a:pt x="674" y="81"/>
                </a:cubicBezTo>
                <a:close/>
                <a:moveTo>
                  <a:pt x="674" y="159"/>
                </a:moveTo>
                <a:cubicBezTo>
                  <a:pt x="662" y="158"/>
                  <a:pt x="651" y="157"/>
                  <a:pt x="643" y="158"/>
                </a:cubicBezTo>
                <a:cubicBezTo>
                  <a:pt x="635" y="158"/>
                  <a:pt x="630" y="156"/>
                  <a:pt x="626" y="154"/>
                </a:cubicBezTo>
                <a:cubicBezTo>
                  <a:pt x="626" y="176"/>
                  <a:pt x="626" y="176"/>
                  <a:pt x="626" y="176"/>
                </a:cubicBezTo>
                <a:cubicBezTo>
                  <a:pt x="630" y="175"/>
                  <a:pt x="634" y="174"/>
                  <a:pt x="641" y="174"/>
                </a:cubicBezTo>
                <a:cubicBezTo>
                  <a:pt x="650" y="175"/>
                  <a:pt x="662" y="177"/>
                  <a:pt x="674" y="178"/>
                </a:cubicBezTo>
                <a:cubicBezTo>
                  <a:pt x="674" y="159"/>
                  <a:pt x="674" y="159"/>
                  <a:pt x="674" y="159"/>
                </a:cubicBezTo>
                <a:close/>
                <a:moveTo>
                  <a:pt x="674" y="185"/>
                </a:moveTo>
                <a:cubicBezTo>
                  <a:pt x="674" y="243"/>
                  <a:pt x="674" y="243"/>
                  <a:pt x="674" y="243"/>
                </a:cubicBezTo>
                <a:cubicBezTo>
                  <a:pt x="657" y="241"/>
                  <a:pt x="634" y="226"/>
                  <a:pt x="634" y="213"/>
                </a:cubicBezTo>
                <a:cubicBezTo>
                  <a:pt x="634" y="201"/>
                  <a:pt x="643" y="187"/>
                  <a:pt x="674" y="185"/>
                </a:cubicBezTo>
                <a:close/>
                <a:moveTo>
                  <a:pt x="674" y="252"/>
                </a:moveTo>
                <a:cubicBezTo>
                  <a:pt x="674" y="296"/>
                  <a:pt x="674" y="296"/>
                  <a:pt x="674" y="296"/>
                </a:cubicBezTo>
                <a:cubicBezTo>
                  <a:pt x="662" y="298"/>
                  <a:pt x="651" y="303"/>
                  <a:pt x="651" y="303"/>
                </a:cubicBezTo>
                <a:cubicBezTo>
                  <a:pt x="651" y="303"/>
                  <a:pt x="647" y="328"/>
                  <a:pt x="633" y="328"/>
                </a:cubicBezTo>
                <a:cubicBezTo>
                  <a:pt x="630" y="328"/>
                  <a:pt x="628" y="328"/>
                  <a:pt x="626" y="329"/>
                </a:cubicBezTo>
                <a:cubicBezTo>
                  <a:pt x="626" y="264"/>
                  <a:pt x="626" y="264"/>
                  <a:pt x="626" y="264"/>
                </a:cubicBezTo>
                <a:cubicBezTo>
                  <a:pt x="626" y="264"/>
                  <a:pt x="626" y="264"/>
                  <a:pt x="626" y="264"/>
                </a:cubicBezTo>
                <a:cubicBezTo>
                  <a:pt x="636" y="258"/>
                  <a:pt x="645" y="263"/>
                  <a:pt x="646" y="273"/>
                </a:cubicBezTo>
                <a:cubicBezTo>
                  <a:pt x="647" y="284"/>
                  <a:pt x="656" y="281"/>
                  <a:pt x="656" y="269"/>
                </a:cubicBezTo>
                <a:cubicBezTo>
                  <a:pt x="656" y="259"/>
                  <a:pt x="662" y="252"/>
                  <a:pt x="674" y="252"/>
                </a:cubicBezTo>
                <a:close/>
                <a:moveTo>
                  <a:pt x="674" y="307"/>
                </a:moveTo>
                <a:cubicBezTo>
                  <a:pt x="672" y="306"/>
                  <a:pt x="670" y="306"/>
                  <a:pt x="668" y="306"/>
                </a:cubicBezTo>
                <a:cubicBezTo>
                  <a:pt x="654" y="308"/>
                  <a:pt x="645" y="316"/>
                  <a:pt x="652" y="332"/>
                </a:cubicBezTo>
                <a:cubicBezTo>
                  <a:pt x="657" y="342"/>
                  <a:pt x="665" y="336"/>
                  <a:pt x="674" y="332"/>
                </a:cubicBezTo>
                <a:cubicBezTo>
                  <a:pt x="674" y="307"/>
                  <a:pt x="674" y="307"/>
                  <a:pt x="674" y="307"/>
                </a:cubicBezTo>
                <a:close/>
                <a:moveTo>
                  <a:pt x="674" y="342"/>
                </a:moveTo>
                <a:cubicBezTo>
                  <a:pt x="674" y="345"/>
                  <a:pt x="674" y="345"/>
                  <a:pt x="674" y="345"/>
                </a:cubicBezTo>
                <a:cubicBezTo>
                  <a:pt x="673" y="344"/>
                  <a:pt x="673" y="343"/>
                  <a:pt x="674" y="342"/>
                </a:cubicBezTo>
                <a:close/>
                <a:moveTo>
                  <a:pt x="674" y="428"/>
                </a:moveTo>
                <a:cubicBezTo>
                  <a:pt x="674" y="681"/>
                  <a:pt x="674" y="681"/>
                  <a:pt x="674" y="681"/>
                </a:cubicBezTo>
                <a:cubicBezTo>
                  <a:pt x="658" y="668"/>
                  <a:pt x="638" y="674"/>
                  <a:pt x="626" y="679"/>
                </a:cubicBezTo>
                <a:cubicBezTo>
                  <a:pt x="626" y="679"/>
                  <a:pt x="626" y="679"/>
                  <a:pt x="626" y="679"/>
                </a:cubicBezTo>
                <a:cubicBezTo>
                  <a:pt x="626" y="411"/>
                  <a:pt x="626" y="411"/>
                  <a:pt x="626" y="411"/>
                </a:cubicBezTo>
                <a:cubicBezTo>
                  <a:pt x="629" y="412"/>
                  <a:pt x="633" y="413"/>
                  <a:pt x="637" y="415"/>
                </a:cubicBezTo>
                <a:cubicBezTo>
                  <a:pt x="651" y="420"/>
                  <a:pt x="664" y="423"/>
                  <a:pt x="674" y="428"/>
                </a:cubicBezTo>
                <a:close/>
                <a:moveTo>
                  <a:pt x="674" y="824"/>
                </a:moveTo>
                <a:cubicBezTo>
                  <a:pt x="674" y="855"/>
                  <a:pt x="674" y="855"/>
                  <a:pt x="674" y="855"/>
                </a:cubicBezTo>
                <a:cubicBezTo>
                  <a:pt x="668" y="844"/>
                  <a:pt x="666" y="816"/>
                  <a:pt x="645" y="816"/>
                </a:cubicBezTo>
                <a:cubicBezTo>
                  <a:pt x="638" y="816"/>
                  <a:pt x="632" y="814"/>
                  <a:pt x="626" y="811"/>
                </a:cubicBezTo>
                <a:cubicBezTo>
                  <a:pt x="626" y="750"/>
                  <a:pt x="626" y="750"/>
                  <a:pt x="626" y="750"/>
                </a:cubicBezTo>
                <a:cubicBezTo>
                  <a:pt x="639" y="739"/>
                  <a:pt x="653" y="730"/>
                  <a:pt x="653" y="739"/>
                </a:cubicBezTo>
                <a:cubicBezTo>
                  <a:pt x="653" y="752"/>
                  <a:pt x="639" y="795"/>
                  <a:pt x="659" y="795"/>
                </a:cubicBezTo>
                <a:cubicBezTo>
                  <a:pt x="678" y="795"/>
                  <a:pt x="665" y="810"/>
                  <a:pt x="673" y="823"/>
                </a:cubicBezTo>
                <a:cubicBezTo>
                  <a:pt x="674" y="824"/>
                  <a:pt x="674" y="824"/>
                  <a:pt x="674" y="824"/>
                </a:cubicBezTo>
                <a:close/>
                <a:moveTo>
                  <a:pt x="626" y="136"/>
                </a:moveTo>
                <a:cubicBezTo>
                  <a:pt x="626" y="124"/>
                  <a:pt x="626" y="124"/>
                  <a:pt x="626" y="124"/>
                </a:cubicBezTo>
                <a:cubicBezTo>
                  <a:pt x="632" y="127"/>
                  <a:pt x="633" y="134"/>
                  <a:pt x="626" y="136"/>
                </a:cubicBezTo>
                <a:close/>
                <a:moveTo>
                  <a:pt x="626" y="114"/>
                </a:moveTo>
                <a:cubicBezTo>
                  <a:pt x="628" y="113"/>
                  <a:pt x="630" y="112"/>
                  <a:pt x="632" y="111"/>
                </a:cubicBezTo>
                <a:cubicBezTo>
                  <a:pt x="651" y="100"/>
                  <a:pt x="638" y="78"/>
                  <a:pt x="626" y="76"/>
                </a:cubicBezTo>
                <a:lnTo>
                  <a:pt x="626" y="114"/>
                </a:lnTo>
                <a:close/>
                <a:moveTo>
                  <a:pt x="626" y="43"/>
                </a:moveTo>
                <a:cubicBezTo>
                  <a:pt x="626" y="60"/>
                  <a:pt x="626" y="60"/>
                  <a:pt x="626" y="60"/>
                </a:cubicBezTo>
                <a:cubicBezTo>
                  <a:pt x="611" y="54"/>
                  <a:pt x="602" y="44"/>
                  <a:pt x="626" y="43"/>
                </a:cubicBezTo>
                <a:close/>
                <a:moveTo>
                  <a:pt x="626" y="76"/>
                </a:moveTo>
                <a:cubicBezTo>
                  <a:pt x="626" y="76"/>
                  <a:pt x="626" y="76"/>
                  <a:pt x="625" y="76"/>
                </a:cubicBezTo>
                <a:cubicBezTo>
                  <a:pt x="613" y="74"/>
                  <a:pt x="616" y="55"/>
                  <a:pt x="591" y="58"/>
                </a:cubicBezTo>
                <a:cubicBezTo>
                  <a:pt x="571" y="56"/>
                  <a:pt x="599" y="84"/>
                  <a:pt x="597" y="99"/>
                </a:cubicBezTo>
                <a:cubicBezTo>
                  <a:pt x="594" y="113"/>
                  <a:pt x="609" y="121"/>
                  <a:pt x="626" y="114"/>
                </a:cubicBezTo>
                <a:cubicBezTo>
                  <a:pt x="626" y="76"/>
                  <a:pt x="626" y="76"/>
                  <a:pt x="626" y="76"/>
                </a:cubicBezTo>
                <a:close/>
                <a:moveTo>
                  <a:pt x="626" y="124"/>
                </a:moveTo>
                <a:cubicBezTo>
                  <a:pt x="626" y="136"/>
                  <a:pt x="626" y="136"/>
                  <a:pt x="626" y="136"/>
                </a:cubicBezTo>
                <a:cubicBezTo>
                  <a:pt x="625" y="136"/>
                  <a:pt x="624" y="136"/>
                  <a:pt x="622" y="136"/>
                </a:cubicBezTo>
                <a:cubicBezTo>
                  <a:pt x="607" y="135"/>
                  <a:pt x="607" y="123"/>
                  <a:pt x="621" y="123"/>
                </a:cubicBezTo>
                <a:cubicBezTo>
                  <a:pt x="623" y="123"/>
                  <a:pt x="625" y="124"/>
                  <a:pt x="626" y="124"/>
                </a:cubicBezTo>
                <a:close/>
                <a:moveTo>
                  <a:pt x="626" y="154"/>
                </a:moveTo>
                <a:cubicBezTo>
                  <a:pt x="626" y="176"/>
                  <a:pt x="626" y="176"/>
                  <a:pt x="626" y="176"/>
                </a:cubicBezTo>
                <a:cubicBezTo>
                  <a:pt x="620" y="178"/>
                  <a:pt x="617" y="180"/>
                  <a:pt x="611" y="173"/>
                </a:cubicBezTo>
                <a:cubicBezTo>
                  <a:pt x="602" y="163"/>
                  <a:pt x="593" y="145"/>
                  <a:pt x="610" y="147"/>
                </a:cubicBezTo>
                <a:cubicBezTo>
                  <a:pt x="616" y="144"/>
                  <a:pt x="619" y="150"/>
                  <a:pt x="626" y="154"/>
                </a:cubicBezTo>
                <a:close/>
                <a:moveTo>
                  <a:pt x="626" y="264"/>
                </a:moveTo>
                <a:cubicBezTo>
                  <a:pt x="626" y="329"/>
                  <a:pt x="626" y="329"/>
                  <a:pt x="626" y="329"/>
                </a:cubicBezTo>
                <a:cubicBezTo>
                  <a:pt x="621" y="332"/>
                  <a:pt x="624" y="340"/>
                  <a:pt x="613" y="341"/>
                </a:cubicBezTo>
                <a:cubicBezTo>
                  <a:pt x="600" y="342"/>
                  <a:pt x="603" y="365"/>
                  <a:pt x="597" y="369"/>
                </a:cubicBezTo>
                <a:cubicBezTo>
                  <a:pt x="590" y="373"/>
                  <a:pt x="600" y="381"/>
                  <a:pt x="602" y="391"/>
                </a:cubicBezTo>
                <a:cubicBezTo>
                  <a:pt x="603" y="400"/>
                  <a:pt x="609" y="404"/>
                  <a:pt x="626" y="411"/>
                </a:cubicBezTo>
                <a:cubicBezTo>
                  <a:pt x="626" y="679"/>
                  <a:pt x="626" y="679"/>
                  <a:pt x="626" y="679"/>
                </a:cubicBezTo>
                <a:cubicBezTo>
                  <a:pt x="613" y="684"/>
                  <a:pt x="597" y="675"/>
                  <a:pt x="585" y="685"/>
                </a:cubicBezTo>
                <a:cubicBezTo>
                  <a:pt x="583" y="687"/>
                  <a:pt x="581" y="690"/>
                  <a:pt x="578" y="693"/>
                </a:cubicBezTo>
                <a:cubicBezTo>
                  <a:pt x="578" y="273"/>
                  <a:pt x="578" y="273"/>
                  <a:pt x="578" y="273"/>
                </a:cubicBezTo>
                <a:cubicBezTo>
                  <a:pt x="595" y="272"/>
                  <a:pt x="602" y="270"/>
                  <a:pt x="597" y="264"/>
                </a:cubicBezTo>
                <a:cubicBezTo>
                  <a:pt x="589" y="256"/>
                  <a:pt x="587" y="247"/>
                  <a:pt x="581" y="246"/>
                </a:cubicBezTo>
                <a:cubicBezTo>
                  <a:pt x="580" y="246"/>
                  <a:pt x="579" y="245"/>
                  <a:pt x="578" y="245"/>
                </a:cubicBezTo>
                <a:cubicBezTo>
                  <a:pt x="578" y="231"/>
                  <a:pt x="578" y="231"/>
                  <a:pt x="578" y="231"/>
                </a:cubicBezTo>
                <a:cubicBezTo>
                  <a:pt x="579" y="230"/>
                  <a:pt x="581" y="229"/>
                  <a:pt x="582" y="228"/>
                </a:cubicBezTo>
                <a:cubicBezTo>
                  <a:pt x="593" y="223"/>
                  <a:pt x="595" y="213"/>
                  <a:pt x="602" y="224"/>
                </a:cubicBezTo>
                <a:cubicBezTo>
                  <a:pt x="608" y="234"/>
                  <a:pt x="598" y="249"/>
                  <a:pt x="612" y="247"/>
                </a:cubicBezTo>
                <a:cubicBezTo>
                  <a:pt x="626" y="246"/>
                  <a:pt x="617" y="270"/>
                  <a:pt x="626" y="264"/>
                </a:cubicBezTo>
                <a:close/>
                <a:moveTo>
                  <a:pt x="626" y="750"/>
                </a:moveTo>
                <a:cubicBezTo>
                  <a:pt x="626" y="811"/>
                  <a:pt x="626" y="811"/>
                  <a:pt x="626" y="811"/>
                </a:cubicBezTo>
                <a:cubicBezTo>
                  <a:pt x="614" y="805"/>
                  <a:pt x="603" y="795"/>
                  <a:pt x="586" y="794"/>
                </a:cubicBezTo>
                <a:cubicBezTo>
                  <a:pt x="584" y="794"/>
                  <a:pt x="581" y="794"/>
                  <a:pt x="578" y="793"/>
                </a:cubicBezTo>
                <a:cubicBezTo>
                  <a:pt x="578" y="753"/>
                  <a:pt x="578" y="753"/>
                  <a:pt x="578" y="753"/>
                </a:cubicBezTo>
                <a:cubicBezTo>
                  <a:pt x="589" y="764"/>
                  <a:pt x="601" y="774"/>
                  <a:pt x="611" y="764"/>
                </a:cubicBezTo>
                <a:cubicBezTo>
                  <a:pt x="615" y="760"/>
                  <a:pt x="621" y="755"/>
                  <a:pt x="626" y="750"/>
                </a:cubicBezTo>
                <a:close/>
                <a:moveTo>
                  <a:pt x="578" y="265"/>
                </a:moveTo>
                <a:cubicBezTo>
                  <a:pt x="584" y="263"/>
                  <a:pt x="583" y="259"/>
                  <a:pt x="578" y="256"/>
                </a:cubicBezTo>
                <a:cubicBezTo>
                  <a:pt x="578" y="265"/>
                  <a:pt x="578" y="265"/>
                  <a:pt x="578" y="265"/>
                </a:cubicBezTo>
                <a:close/>
                <a:moveTo>
                  <a:pt x="578" y="174"/>
                </a:moveTo>
                <a:cubicBezTo>
                  <a:pt x="583" y="174"/>
                  <a:pt x="588" y="175"/>
                  <a:pt x="593" y="175"/>
                </a:cubicBezTo>
                <a:cubicBezTo>
                  <a:pt x="608" y="175"/>
                  <a:pt x="589" y="165"/>
                  <a:pt x="578" y="162"/>
                </a:cubicBezTo>
                <a:cubicBezTo>
                  <a:pt x="578" y="174"/>
                  <a:pt x="578" y="174"/>
                  <a:pt x="578" y="174"/>
                </a:cubicBezTo>
                <a:close/>
                <a:moveTo>
                  <a:pt x="578" y="149"/>
                </a:moveTo>
                <a:cubicBezTo>
                  <a:pt x="586" y="151"/>
                  <a:pt x="605" y="141"/>
                  <a:pt x="596" y="141"/>
                </a:cubicBezTo>
                <a:cubicBezTo>
                  <a:pt x="586" y="141"/>
                  <a:pt x="599" y="123"/>
                  <a:pt x="589" y="123"/>
                </a:cubicBezTo>
                <a:cubicBezTo>
                  <a:pt x="585" y="123"/>
                  <a:pt x="581" y="126"/>
                  <a:pt x="578" y="130"/>
                </a:cubicBezTo>
                <a:cubicBezTo>
                  <a:pt x="578" y="149"/>
                  <a:pt x="578" y="149"/>
                  <a:pt x="578" y="149"/>
                </a:cubicBezTo>
                <a:close/>
                <a:moveTo>
                  <a:pt x="578" y="127"/>
                </a:moveTo>
                <a:cubicBezTo>
                  <a:pt x="578" y="112"/>
                  <a:pt x="578" y="112"/>
                  <a:pt x="578" y="112"/>
                </a:cubicBezTo>
                <a:cubicBezTo>
                  <a:pt x="583" y="117"/>
                  <a:pt x="583" y="125"/>
                  <a:pt x="578" y="127"/>
                </a:cubicBezTo>
                <a:close/>
                <a:moveTo>
                  <a:pt x="596" y="186"/>
                </a:moveTo>
                <a:cubicBezTo>
                  <a:pt x="580" y="187"/>
                  <a:pt x="581" y="197"/>
                  <a:pt x="585" y="207"/>
                </a:cubicBezTo>
                <a:cubicBezTo>
                  <a:pt x="589" y="217"/>
                  <a:pt x="593" y="217"/>
                  <a:pt x="596" y="211"/>
                </a:cubicBezTo>
                <a:cubicBezTo>
                  <a:pt x="599" y="205"/>
                  <a:pt x="615" y="203"/>
                  <a:pt x="619" y="193"/>
                </a:cubicBezTo>
                <a:cubicBezTo>
                  <a:pt x="623" y="184"/>
                  <a:pt x="608" y="186"/>
                  <a:pt x="596" y="186"/>
                </a:cubicBezTo>
                <a:close/>
                <a:moveTo>
                  <a:pt x="578" y="112"/>
                </a:moveTo>
                <a:cubicBezTo>
                  <a:pt x="578" y="127"/>
                  <a:pt x="578" y="127"/>
                  <a:pt x="578" y="127"/>
                </a:cubicBezTo>
                <a:cubicBezTo>
                  <a:pt x="576" y="128"/>
                  <a:pt x="573" y="129"/>
                  <a:pt x="569" y="128"/>
                </a:cubicBezTo>
                <a:cubicBezTo>
                  <a:pt x="562" y="126"/>
                  <a:pt x="555" y="125"/>
                  <a:pt x="549" y="125"/>
                </a:cubicBezTo>
                <a:cubicBezTo>
                  <a:pt x="549" y="104"/>
                  <a:pt x="549" y="104"/>
                  <a:pt x="549" y="104"/>
                </a:cubicBezTo>
                <a:cubicBezTo>
                  <a:pt x="554" y="105"/>
                  <a:pt x="559" y="106"/>
                  <a:pt x="564" y="106"/>
                </a:cubicBezTo>
                <a:cubicBezTo>
                  <a:pt x="571" y="106"/>
                  <a:pt x="575" y="108"/>
                  <a:pt x="578" y="112"/>
                </a:cubicBezTo>
                <a:close/>
                <a:moveTo>
                  <a:pt x="578" y="130"/>
                </a:moveTo>
                <a:cubicBezTo>
                  <a:pt x="578" y="149"/>
                  <a:pt x="578" y="149"/>
                  <a:pt x="578" y="149"/>
                </a:cubicBezTo>
                <a:cubicBezTo>
                  <a:pt x="577" y="148"/>
                  <a:pt x="575" y="147"/>
                  <a:pt x="575" y="145"/>
                </a:cubicBezTo>
                <a:cubicBezTo>
                  <a:pt x="574" y="139"/>
                  <a:pt x="576" y="134"/>
                  <a:pt x="578" y="130"/>
                </a:cubicBezTo>
                <a:close/>
                <a:moveTo>
                  <a:pt x="578" y="162"/>
                </a:moveTo>
                <a:cubicBezTo>
                  <a:pt x="577" y="162"/>
                  <a:pt x="575" y="161"/>
                  <a:pt x="574" y="161"/>
                </a:cubicBezTo>
                <a:cubicBezTo>
                  <a:pt x="565" y="161"/>
                  <a:pt x="563" y="147"/>
                  <a:pt x="550" y="147"/>
                </a:cubicBezTo>
                <a:cubicBezTo>
                  <a:pt x="549" y="147"/>
                  <a:pt x="549" y="147"/>
                  <a:pt x="549" y="147"/>
                </a:cubicBezTo>
                <a:cubicBezTo>
                  <a:pt x="549" y="168"/>
                  <a:pt x="549" y="168"/>
                  <a:pt x="549" y="168"/>
                </a:cubicBezTo>
                <a:cubicBezTo>
                  <a:pt x="559" y="169"/>
                  <a:pt x="568" y="172"/>
                  <a:pt x="578" y="174"/>
                </a:cubicBezTo>
                <a:cubicBezTo>
                  <a:pt x="578" y="162"/>
                  <a:pt x="578" y="162"/>
                  <a:pt x="578" y="162"/>
                </a:cubicBezTo>
                <a:close/>
                <a:moveTo>
                  <a:pt x="578" y="231"/>
                </a:moveTo>
                <a:cubicBezTo>
                  <a:pt x="578" y="245"/>
                  <a:pt x="578" y="245"/>
                  <a:pt x="578" y="245"/>
                </a:cubicBezTo>
                <a:cubicBezTo>
                  <a:pt x="575" y="242"/>
                  <a:pt x="574" y="235"/>
                  <a:pt x="578" y="231"/>
                </a:cubicBezTo>
                <a:close/>
                <a:moveTo>
                  <a:pt x="578" y="256"/>
                </a:moveTo>
                <a:cubicBezTo>
                  <a:pt x="578" y="265"/>
                  <a:pt x="578" y="265"/>
                  <a:pt x="578" y="265"/>
                </a:cubicBezTo>
                <a:cubicBezTo>
                  <a:pt x="577" y="265"/>
                  <a:pt x="574" y="265"/>
                  <a:pt x="571" y="265"/>
                </a:cubicBezTo>
                <a:cubicBezTo>
                  <a:pt x="561" y="265"/>
                  <a:pt x="553" y="263"/>
                  <a:pt x="549" y="259"/>
                </a:cubicBezTo>
                <a:cubicBezTo>
                  <a:pt x="549" y="249"/>
                  <a:pt x="549" y="249"/>
                  <a:pt x="549" y="249"/>
                </a:cubicBezTo>
                <a:cubicBezTo>
                  <a:pt x="551" y="248"/>
                  <a:pt x="554" y="248"/>
                  <a:pt x="557" y="248"/>
                </a:cubicBezTo>
                <a:cubicBezTo>
                  <a:pt x="565" y="248"/>
                  <a:pt x="573" y="252"/>
                  <a:pt x="578" y="256"/>
                </a:cubicBezTo>
                <a:close/>
                <a:moveTo>
                  <a:pt x="578" y="273"/>
                </a:moveTo>
                <a:cubicBezTo>
                  <a:pt x="578" y="693"/>
                  <a:pt x="578" y="693"/>
                  <a:pt x="578" y="693"/>
                </a:cubicBezTo>
                <a:cubicBezTo>
                  <a:pt x="568" y="708"/>
                  <a:pt x="560" y="734"/>
                  <a:pt x="569" y="744"/>
                </a:cubicBezTo>
                <a:cubicBezTo>
                  <a:pt x="572" y="746"/>
                  <a:pt x="575" y="750"/>
                  <a:pt x="578" y="753"/>
                </a:cubicBezTo>
                <a:cubicBezTo>
                  <a:pt x="578" y="793"/>
                  <a:pt x="578" y="793"/>
                  <a:pt x="578" y="793"/>
                </a:cubicBezTo>
                <a:cubicBezTo>
                  <a:pt x="568" y="792"/>
                  <a:pt x="558" y="788"/>
                  <a:pt x="549" y="784"/>
                </a:cubicBezTo>
                <a:cubicBezTo>
                  <a:pt x="549" y="273"/>
                  <a:pt x="549" y="273"/>
                  <a:pt x="549" y="273"/>
                </a:cubicBezTo>
                <a:cubicBezTo>
                  <a:pt x="552" y="273"/>
                  <a:pt x="555" y="273"/>
                  <a:pt x="559" y="273"/>
                </a:cubicBezTo>
                <a:cubicBezTo>
                  <a:pt x="566" y="273"/>
                  <a:pt x="573" y="273"/>
                  <a:pt x="578" y="273"/>
                </a:cubicBezTo>
                <a:close/>
                <a:moveTo>
                  <a:pt x="549" y="230"/>
                </a:moveTo>
                <a:cubicBezTo>
                  <a:pt x="549" y="186"/>
                  <a:pt x="549" y="186"/>
                  <a:pt x="549" y="186"/>
                </a:cubicBezTo>
                <a:cubicBezTo>
                  <a:pt x="551" y="185"/>
                  <a:pt x="553" y="185"/>
                  <a:pt x="555" y="185"/>
                </a:cubicBezTo>
                <a:cubicBezTo>
                  <a:pt x="569" y="185"/>
                  <a:pt x="562" y="212"/>
                  <a:pt x="570" y="211"/>
                </a:cubicBezTo>
                <a:cubicBezTo>
                  <a:pt x="578" y="210"/>
                  <a:pt x="567" y="230"/>
                  <a:pt x="552" y="230"/>
                </a:cubicBezTo>
                <a:cubicBezTo>
                  <a:pt x="551" y="230"/>
                  <a:pt x="550" y="230"/>
                  <a:pt x="549" y="230"/>
                </a:cubicBezTo>
                <a:close/>
                <a:moveTo>
                  <a:pt x="549" y="84"/>
                </a:moveTo>
                <a:cubicBezTo>
                  <a:pt x="549" y="76"/>
                  <a:pt x="549" y="76"/>
                  <a:pt x="549" y="76"/>
                </a:cubicBezTo>
                <a:cubicBezTo>
                  <a:pt x="551" y="75"/>
                  <a:pt x="553" y="74"/>
                  <a:pt x="556" y="74"/>
                </a:cubicBezTo>
                <a:cubicBezTo>
                  <a:pt x="571" y="73"/>
                  <a:pt x="580" y="91"/>
                  <a:pt x="565" y="91"/>
                </a:cubicBezTo>
                <a:cubicBezTo>
                  <a:pt x="559" y="91"/>
                  <a:pt x="552" y="88"/>
                  <a:pt x="549" y="84"/>
                </a:cubicBezTo>
                <a:close/>
                <a:moveTo>
                  <a:pt x="549" y="76"/>
                </a:moveTo>
                <a:cubicBezTo>
                  <a:pt x="549" y="84"/>
                  <a:pt x="549" y="84"/>
                  <a:pt x="549" y="84"/>
                </a:cubicBezTo>
                <a:cubicBezTo>
                  <a:pt x="547" y="81"/>
                  <a:pt x="546" y="78"/>
                  <a:pt x="549" y="76"/>
                </a:cubicBezTo>
                <a:close/>
                <a:moveTo>
                  <a:pt x="549" y="104"/>
                </a:moveTo>
                <a:cubicBezTo>
                  <a:pt x="549" y="125"/>
                  <a:pt x="549" y="125"/>
                  <a:pt x="549" y="125"/>
                </a:cubicBezTo>
                <a:cubicBezTo>
                  <a:pt x="544" y="125"/>
                  <a:pt x="538" y="125"/>
                  <a:pt x="532" y="125"/>
                </a:cubicBezTo>
                <a:cubicBezTo>
                  <a:pt x="532" y="100"/>
                  <a:pt x="532" y="100"/>
                  <a:pt x="532" y="100"/>
                </a:cubicBezTo>
                <a:cubicBezTo>
                  <a:pt x="538" y="102"/>
                  <a:pt x="544" y="103"/>
                  <a:pt x="549" y="104"/>
                </a:cubicBezTo>
                <a:close/>
                <a:moveTo>
                  <a:pt x="549" y="147"/>
                </a:moveTo>
                <a:cubicBezTo>
                  <a:pt x="549" y="168"/>
                  <a:pt x="549" y="168"/>
                  <a:pt x="549" y="168"/>
                </a:cubicBezTo>
                <a:cubicBezTo>
                  <a:pt x="549" y="168"/>
                  <a:pt x="548" y="168"/>
                  <a:pt x="547" y="168"/>
                </a:cubicBezTo>
                <a:cubicBezTo>
                  <a:pt x="532" y="167"/>
                  <a:pt x="533" y="145"/>
                  <a:pt x="549" y="147"/>
                </a:cubicBezTo>
                <a:close/>
                <a:moveTo>
                  <a:pt x="549" y="186"/>
                </a:moveTo>
                <a:cubicBezTo>
                  <a:pt x="549" y="230"/>
                  <a:pt x="549" y="230"/>
                  <a:pt x="549" y="230"/>
                </a:cubicBezTo>
                <a:cubicBezTo>
                  <a:pt x="543" y="229"/>
                  <a:pt x="537" y="225"/>
                  <a:pt x="532" y="221"/>
                </a:cubicBezTo>
                <a:cubicBezTo>
                  <a:pt x="532" y="207"/>
                  <a:pt x="532" y="207"/>
                  <a:pt x="532" y="207"/>
                </a:cubicBezTo>
                <a:cubicBezTo>
                  <a:pt x="544" y="207"/>
                  <a:pt x="551" y="203"/>
                  <a:pt x="545" y="198"/>
                </a:cubicBezTo>
                <a:cubicBezTo>
                  <a:pt x="539" y="194"/>
                  <a:pt x="542" y="189"/>
                  <a:pt x="549" y="186"/>
                </a:cubicBezTo>
                <a:close/>
                <a:moveTo>
                  <a:pt x="549" y="249"/>
                </a:moveTo>
                <a:cubicBezTo>
                  <a:pt x="549" y="259"/>
                  <a:pt x="549" y="259"/>
                  <a:pt x="549" y="259"/>
                </a:cubicBezTo>
                <a:cubicBezTo>
                  <a:pt x="545" y="256"/>
                  <a:pt x="545" y="251"/>
                  <a:pt x="549" y="249"/>
                </a:cubicBezTo>
                <a:close/>
                <a:moveTo>
                  <a:pt x="549" y="273"/>
                </a:moveTo>
                <a:cubicBezTo>
                  <a:pt x="549" y="784"/>
                  <a:pt x="549" y="784"/>
                  <a:pt x="549" y="784"/>
                </a:cubicBezTo>
                <a:cubicBezTo>
                  <a:pt x="543" y="781"/>
                  <a:pt x="538" y="779"/>
                  <a:pt x="532" y="777"/>
                </a:cubicBezTo>
                <a:cubicBezTo>
                  <a:pt x="532" y="269"/>
                  <a:pt x="532" y="269"/>
                  <a:pt x="532" y="269"/>
                </a:cubicBezTo>
                <a:cubicBezTo>
                  <a:pt x="537" y="271"/>
                  <a:pt x="542" y="272"/>
                  <a:pt x="549" y="273"/>
                </a:cubicBezTo>
                <a:close/>
                <a:moveTo>
                  <a:pt x="532" y="248"/>
                </a:moveTo>
                <a:cubicBezTo>
                  <a:pt x="532" y="243"/>
                  <a:pt x="532" y="243"/>
                  <a:pt x="532" y="243"/>
                </a:cubicBezTo>
                <a:cubicBezTo>
                  <a:pt x="533" y="243"/>
                  <a:pt x="535" y="243"/>
                  <a:pt x="536" y="243"/>
                </a:cubicBezTo>
                <a:cubicBezTo>
                  <a:pt x="541" y="243"/>
                  <a:pt x="539" y="246"/>
                  <a:pt x="532" y="248"/>
                </a:cubicBezTo>
                <a:close/>
                <a:moveTo>
                  <a:pt x="532" y="100"/>
                </a:moveTo>
                <a:cubicBezTo>
                  <a:pt x="532" y="125"/>
                  <a:pt x="532" y="125"/>
                  <a:pt x="532" y="125"/>
                </a:cubicBezTo>
                <a:cubicBezTo>
                  <a:pt x="529" y="125"/>
                  <a:pt x="525" y="125"/>
                  <a:pt x="521" y="125"/>
                </a:cubicBezTo>
                <a:cubicBezTo>
                  <a:pt x="516" y="125"/>
                  <a:pt x="511" y="121"/>
                  <a:pt x="507" y="117"/>
                </a:cubicBezTo>
                <a:cubicBezTo>
                  <a:pt x="507" y="97"/>
                  <a:pt x="507" y="97"/>
                  <a:pt x="507" y="97"/>
                </a:cubicBezTo>
                <a:cubicBezTo>
                  <a:pt x="517" y="97"/>
                  <a:pt x="525" y="99"/>
                  <a:pt x="532" y="100"/>
                </a:cubicBezTo>
                <a:close/>
                <a:moveTo>
                  <a:pt x="532" y="207"/>
                </a:moveTo>
                <a:cubicBezTo>
                  <a:pt x="532" y="221"/>
                  <a:pt x="532" y="221"/>
                  <a:pt x="532" y="221"/>
                </a:cubicBezTo>
                <a:cubicBezTo>
                  <a:pt x="526" y="214"/>
                  <a:pt x="523" y="207"/>
                  <a:pt x="530" y="207"/>
                </a:cubicBezTo>
                <a:cubicBezTo>
                  <a:pt x="531" y="207"/>
                  <a:pt x="532" y="207"/>
                  <a:pt x="532" y="207"/>
                </a:cubicBezTo>
                <a:close/>
                <a:moveTo>
                  <a:pt x="532" y="243"/>
                </a:moveTo>
                <a:cubicBezTo>
                  <a:pt x="523" y="241"/>
                  <a:pt x="513" y="230"/>
                  <a:pt x="507" y="213"/>
                </a:cubicBezTo>
                <a:cubicBezTo>
                  <a:pt x="507" y="251"/>
                  <a:pt x="507" y="251"/>
                  <a:pt x="507" y="251"/>
                </a:cubicBezTo>
                <a:cubicBezTo>
                  <a:pt x="508" y="251"/>
                  <a:pt x="509" y="251"/>
                  <a:pt x="510" y="251"/>
                </a:cubicBezTo>
                <a:cubicBezTo>
                  <a:pt x="519" y="252"/>
                  <a:pt x="527" y="250"/>
                  <a:pt x="532" y="248"/>
                </a:cubicBezTo>
                <a:cubicBezTo>
                  <a:pt x="532" y="243"/>
                  <a:pt x="532" y="243"/>
                  <a:pt x="532" y="243"/>
                </a:cubicBezTo>
                <a:close/>
                <a:moveTo>
                  <a:pt x="532" y="269"/>
                </a:moveTo>
                <a:cubicBezTo>
                  <a:pt x="532" y="777"/>
                  <a:pt x="532" y="777"/>
                  <a:pt x="532" y="777"/>
                </a:cubicBezTo>
                <a:cubicBezTo>
                  <a:pt x="530" y="777"/>
                  <a:pt x="527" y="776"/>
                  <a:pt x="525" y="776"/>
                </a:cubicBezTo>
                <a:cubicBezTo>
                  <a:pt x="515" y="775"/>
                  <a:pt x="511" y="761"/>
                  <a:pt x="507" y="748"/>
                </a:cubicBezTo>
                <a:cubicBezTo>
                  <a:pt x="507" y="262"/>
                  <a:pt x="507" y="262"/>
                  <a:pt x="507" y="262"/>
                </a:cubicBezTo>
                <a:cubicBezTo>
                  <a:pt x="517" y="263"/>
                  <a:pt x="524" y="266"/>
                  <a:pt x="532" y="269"/>
                </a:cubicBezTo>
                <a:close/>
                <a:moveTo>
                  <a:pt x="507" y="171"/>
                </a:moveTo>
                <a:cubicBezTo>
                  <a:pt x="507" y="164"/>
                  <a:pt x="507" y="164"/>
                  <a:pt x="507" y="164"/>
                </a:cubicBezTo>
                <a:cubicBezTo>
                  <a:pt x="519" y="165"/>
                  <a:pt x="518" y="169"/>
                  <a:pt x="507" y="171"/>
                </a:cubicBezTo>
                <a:close/>
                <a:moveTo>
                  <a:pt x="507" y="152"/>
                </a:moveTo>
                <a:cubicBezTo>
                  <a:pt x="507" y="142"/>
                  <a:pt x="507" y="142"/>
                  <a:pt x="507" y="142"/>
                </a:cubicBezTo>
                <a:cubicBezTo>
                  <a:pt x="508" y="142"/>
                  <a:pt x="509" y="142"/>
                  <a:pt x="510" y="142"/>
                </a:cubicBezTo>
                <a:cubicBezTo>
                  <a:pt x="523" y="142"/>
                  <a:pt x="526" y="153"/>
                  <a:pt x="513" y="153"/>
                </a:cubicBezTo>
                <a:cubicBezTo>
                  <a:pt x="511" y="153"/>
                  <a:pt x="509" y="152"/>
                  <a:pt x="507" y="152"/>
                </a:cubicBezTo>
                <a:close/>
                <a:moveTo>
                  <a:pt x="507" y="97"/>
                </a:moveTo>
                <a:cubicBezTo>
                  <a:pt x="507" y="117"/>
                  <a:pt x="507" y="117"/>
                  <a:pt x="507" y="117"/>
                </a:cubicBezTo>
                <a:cubicBezTo>
                  <a:pt x="498" y="108"/>
                  <a:pt x="494" y="93"/>
                  <a:pt x="504" y="97"/>
                </a:cubicBezTo>
                <a:cubicBezTo>
                  <a:pt x="505" y="97"/>
                  <a:pt x="506" y="97"/>
                  <a:pt x="507" y="97"/>
                </a:cubicBezTo>
                <a:close/>
                <a:moveTo>
                  <a:pt x="507" y="142"/>
                </a:moveTo>
                <a:cubicBezTo>
                  <a:pt x="507" y="152"/>
                  <a:pt x="507" y="152"/>
                  <a:pt x="507" y="152"/>
                </a:cubicBezTo>
                <a:cubicBezTo>
                  <a:pt x="498" y="150"/>
                  <a:pt x="494" y="143"/>
                  <a:pt x="507" y="142"/>
                </a:cubicBezTo>
                <a:close/>
                <a:moveTo>
                  <a:pt x="507" y="164"/>
                </a:moveTo>
                <a:cubicBezTo>
                  <a:pt x="507" y="164"/>
                  <a:pt x="506" y="164"/>
                  <a:pt x="506" y="164"/>
                </a:cubicBezTo>
                <a:cubicBezTo>
                  <a:pt x="489" y="164"/>
                  <a:pt x="489" y="143"/>
                  <a:pt x="477" y="143"/>
                </a:cubicBezTo>
                <a:cubicBezTo>
                  <a:pt x="466" y="142"/>
                  <a:pt x="468" y="146"/>
                  <a:pt x="464" y="156"/>
                </a:cubicBezTo>
                <a:cubicBezTo>
                  <a:pt x="461" y="164"/>
                  <a:pt x="453" y="156"/>
                  <a:pt x="443" y="152"/>
                </a:cubicBezTo>
                <a:cubicBezTo>
                  <a:pt x="443" y="181"/>
                  <a:pt x="443" y="181"/>
                  <a:pt x="443" y="181"/>
                </a:cubicBezTo>
                <a:cubicBezTo>
                  <a:pt x="447" y="179"/>
                  <a:pt x="453" y="175"/>
                  <a:pt x="457" y="172"/>
                </a:cubicBezTo>
                <a:cubicBezTo>
                  <a:pt x="466" y="165"/>
                  <a:pt x="477" y="170"/>
                  <a:pt x="497" y="171"/>
                </a:cubicBezTo>
                <a:cubicBezTo>
                  <a:pt x="501" y="171"/>
                  <a:pt x="505" y="171"/>
                  <a:pt x="507" y="171"/>
                </a:cubicBezTo>
                <a:cubicBezTo>
                  <a:pt x="507" y="164"/>
                  <a:pt x="507" y="164"/>
                  <a:pt x="507" y="164"/>
                </a:cubicBezTo>
                <a:close/>
                <a:moveTo>
                  <a:pt x="507" y="213"/>
                </a:moveTo>
                <a:cubicBezTo>
                  <a:pt x="507" y="251"/>
                  <a:pt x="507" y="251"/>
                  <a:pt x="507" y="251"/>
                </a:cubicBezTo>
                <a:cubicBezTo>
                  <a:pt x="488" y="251"/>
                  <a:pt x="459" y="266"/>
                  <a:pt x="443" y="260"/>
                </a:cubicBezTo>
                <a:cubicBezTo>
                  <a:pt x="443" y="196"/>
                  <a:pt x="443" y="196"/>
                  <a:pt x="443" y="196"/>
                </a:cubicBezTo>
                <a:cubicBezTo>
                  <a:pt x="449" y="198"/>
                  <a:pt x="456" y="200"/>
                  <a:pt x="463" y="200"/>
                </a:cubicBezTo>
                <a:cubicBezTo>
                  <a:pt x="481" y="200"/>
                  <a:pt x="500" y="193"/>
                  <a:pt x="507" y="212"/>
                </a:cubicBezTo>
                <a:cubicBezTo>
                  <a:pt x="507" y="213"/>
                  <a:pt x="507" y="213"/>
                  <a:pt x="507" y="213"/>
                </a:cubicBezTo>
                <a:close/>
                <a:moveTo>
                  <a:pt x="507" y="262"/>
                </a:moveTo>
                <a:cubicBezTo>
                  <a:pt x="506" y="262"/>
                  <a:pt x="505" y="262"/>
                  <a:pt x="503" y="262"/>
                </a:cubicBezTo>
                <a:cubicBezTo>
                  <a:pt x="482" y="262"/>
                  <a:pt x="485" y="285"/>
                  <a:pt x="469" y="280"/>
                </a:cubicBezTo>
                <a:cubicBezTo>
                  <a:pt x="458" y="276"/>
                  <a:pt x="448" y="278"/>
                  <a:pt x="443" y="275"/>
                </a:cubicBezTo>
                <a:cubicBezTo>
                  <a:pt x="443" y="707"/>
                  <a:pt x="443" y="707"/>
                  <a:pt x="443" y="707"/>
                </a:cubicBezTo>
                <a:cubicBezTo>
                  <a:pt x="453" y="722"/>
                  <a:pt x="460" y="736"/>
                  <a:pt x="469" y="733"/>
                </a:cubicBezTo>
                <a:cubicBezTo>
                  <a:pt x="478" y="731"/>
                  <a:pt x="469" y="716"/>
                  <a:pt x="461" y="705"/>
                </a:cubicBezTo>
                <a:cubicBezTo>
                  <a:pt x="454" y="693"/>
                  <a:pt x="489" y="725"/>
                  <a:pt x="499" y="733"/>
                </a:cubicBezTo>
                <a:cubicBezTo>
                  <a:pt x="503" y="736"/>
                  <a:pt x="505" y="742"/>
                  <a:pt x="507" y="748"/>
                </a:cubicBezTo>
                <a:cubicBezTo>
                  <a:pt x="507" y="262"/>
                  <a:pt x="507" y="262"/>
                  <a:pt x="507" y="262"/>
                </a:cubicBezTo>
                <a:close/>
                <a:moveTo>
                  <a:pt x="443" y="117"/>
                </a:moveTo>
                <a:cubicBezTo>
                  <a:pt x="443" y="109"/>
                  <a:pt x="443" y="109"/>
                  <a:pt x="443" y="109"/>
                </a:cubicBezTo>
                <a:cubicBezTo>
                  <a:pt x="445" y="106"/>
                  <a:pt x="449" y="104"/>
                  <a:pt x="456" y="105"/>
                </a:cubicBezTo>
                <a:cubicBezTo>
                  <a:pt x="470" y="105"/>
                  <a:pt x="480" y="130"/>
                  <a:pt x="462" y="130"/>
                </a:cubicBezTo>
                <a:cubicBezTo>
                  <a:pt x="453" y="130"/>
                  <a:pt x="445" y="124"/>
                  <a:pt x="443" y="117"/>
                </a:cubicBezTo>
                <a:close/>
                <a:moveTo>
                  <a:pt x="443" y="109"/>
                </a:moveTo>
                <a:cubicBezTo>
                  <a:pt x="443" y="117"/>
                  <a:pt x="443" y="117"/>
                  <a:pt x="443" y="117"/>
                </a:cubicBezTo>
                <a:cubicBezTo>
                  <a:pt x="441" y="114"/>
                  <a:pt x="441" y="111"/>
                  <a:pt x="443" y="109"/>
                </a:cubicBezTo>
                <a:close/>
                <a:moveTo>
                  <a:pt x="443" y="152"/>
                </a:moveTo>
                <a:cubicBezTo>
                  <a:pt x="443" y="181"/>
                  <a:pt x="443" y="181"/>
                  <a:pt x="443" y="181"/>
                </a:cubicBezTo>
                <a:cubicBezTo>
                  <a:pt x="438" y="183"/>
                  <a:pt x="433" y="183"/>
                  <a:pt x="434" y="180"/>
                </a:cubicBezTo>
                <a:cubicBezTo>
                  <a:pt x="435" y="175"/>
                  <a:pt x="426" y="177"/>
                  <a:pt x="420" y="176"/>
                </a:cubicBezTo>
                <a:cubicBezTo>
                  <a:pt x="420" y="153"/>
                  <a:pt x="420" y="153"/>
                  <a:pt x="420" y="153"/>
                </a:cubicBezTo>
                <a:cubicBezTo>
                  <a:pt x="423" y="151"/>
                  <a:pt x="426" y="149"/>
                  <a:pt x="431" y="149"/>
                </a:cubicBezTo>
                <a:cubicBezTo>
                  <a:pt x="435" y="148"/>
                  <a:pt x="439" y="150"/>
                  <a:pt x="443" y="152"/>
                </a:cubicBezTo>
                <a:close/>
                <a:moveTo>
                  <a:pt x="443" y="196"/>
                </a:moveTo>
                <a:cubicBezTo>
                  <a:pt x="443" y="260"/>
                  <a:pt x="443" y="260"/>
                  <a:pt x="443" y="260"/>
                </a:cubicBezTo>
                <a:cubicBezTo>
                  <a:pt x="442" y="260"/>
                  <a:pt x="441" y="259"/>
                  <a:pt x="441" y="259"/>
                </a:cubicBezTo>
                <a:cubicBezTo>
                  <a:pt x="432" y="254"/>
                  <a:pt x="425" y="252"/>
                  <a:pt x="420" y="250"/>
                </a:cubicBezTo>
                <a:cubicBezTo>
                  <a:pt x="420" y="244"/>
                  <a:pt x="420" y="244"/>
                  <a:pt x="420" y="244"/>
                </a:cubicBezTo>
                <a:cubicBezTo>
                  <a:pt x="420" y="244"/>
                  <a:pt x="421" y="243"/>
                  <a:pt x="421" y="243"/>
                </a:cubicBezTo>
                <a:cubicBezTo>
                  <a:pt x="427" y="241"/>
                  <a:pt x="425" y="241"/>
                  <a:pt x="420" y="240"/>
                </a:cubicBezTo>
                <a:cubicBezTo>
                  <a:pt x="420" y="187"/>
                  <a:pt x="420" y="187"/>
                  <a:pt x="420" y="187"/>
                </a:cubicBezTo>
                <a:cubicBezTo>
                  <a:pt x="428" y="188"/>
                  <a:pt x="435" y="192"/>
                  <a:pt x="443" y="196"/>
                </a:cubicBezTo>
                <a:close/>
                <a:moveTo>
                  <a:pt x="443" y="275"/>
                </a:moveTo>
                <a:cubicBezTo>
                  <a:pt x="443" y="707"/>
                  <a:pt x="443" y="707"/>
                  <a:pt x="443" y="707"/>
                </a:cubicBezTo>
                <a:cubicBezTo>
                  <a:pt x="442" y="706"/>
                  <a:pt x="442" y="706"/>
                  <a:pt x="442" y="706"/>
                </a:cubicBezTo>
                <a:cubicBezTo>
                  <a:pt x="434" y="694"/>
                  <a:pt x="426" y="685"/>
                  <a:pt x="420" y="674"/>
                </a:cubicBezTo>
                <a:cubicBezTo>
                  <a:pt x="420" y="262"/>
                  <a:pt x="420" y="262"/>
                  <a:pt x="420" y="262"/>
                </a:cubicBezTo>
                <a:cubicBezTo>
                  <a:pt x="429" y="261"/>
                  <a:pt x="435" y="261"/>
                  <a:pt x="438" y="269"/>
                </a:cubicBezTo>
                <a:cubicBezTo>
                  <a:pt x="439" y="272"/>
                  <a:pt x="441" y="274"/>
                  <a:pt x="443" y="275"/>
                </a:cubicBezTo>
                <a:close/>
                <a:moveTo>
                  <a:pt x="420" y="138"/>
                </a:moveTo>
                <a:cubicBezTo>
                  <a:pt x="420" y="127"/>
                  <a:pt x="420" y="127"/>
                  <a:pt x="420" y="127"/>
                </a:cubicBezTo>
                <a:cubicBezTo>
                  <a:pt x="428" y="128"/>
                  <a:pt x="426" y="133"/>
                  <a:pt x="420" y="138"/>
                </a:cubicBezTo>
                <a:close/>
                <a:moveTo>
                  <a:pt x="420" y="127"/>
                </a:moveTo>
                <a:cubicBezTo>
                  <a:pt x="420" y="138"/>
                  <a:pt x="420" y="138"/>
                  <a:pt x="420" y="138"/>
                </a:cubicBezTo>
                <a:cubicBezTo>
                  <a:pt x="414" y="143"/>
                  <a:pt x="405" y="147"/>
                  <a:pt x="398" y="147"/>
                </a:cubicBezTo>
                <a:cubicBezTo>
                  <a:pt x="381" y="147"/>
                  <a:pt x="385" y="158"/>
                  <a:pt x="373" y="158"/>
                </a:cubicBezTo>
                <a:cubicBezTo>
                  <a:pt x="360" y="158"/>
                  <a:pt x="352" y="143"/>
                  <a:pt x="372" y="142"/>
                </a:cubicBezTo>
                <a:cubicBezTo>
                  <a:pt x="391" y="141"/>
                  <a:pt x="392" y="127"/>
                  <a:pt x="414" y="126"/>
                </a:cubicBezTo>
                <a:cubicBezTo>
                  <a:pt x="417" y="126"/>
                  <a:pt x="419" y="126"/>
                  <a:pt x="420" y="127"/>
                </a:cubicBezTo>
                <a:close/>
                <a:moveTo>
                  <a:pt x="420" y="153"/>
                </a:moveTo>
                <a:cubicBezTo>
                  <a:pt x="415" y="158"/>
                  <a:pt x="414" y="165"/>
                  <a:pt x="415" y="171"/>
                </a:cubicBezTo>
                <a:cubicBezTo>
                  <a:pt x="416" y="174"/>
                  <a:pt x="418" y="175"/>
                  <a:pt x="420" y="176"/>
                </a:cubicBezTo>
                <a:cubicBezTo>
                  <a:pt x="420" y="153"/>
                  <a:pt x="420" y="153"/>
                  <a:pt x="420" y="153"/>
                </a:cubicBezTo>
                <a:close/>
                <a:moveTo>
                  <a:pt x="420" y="187"/>
                </a:moveTo>
                <a:cubicBezTo>
                  <a:pt x="420" y="240"/>
                  <a:pt x="420" y="240"/>
                  <a:pt x="420" y="240"/>
                </a:cubicBezTo>
                <a:cubicBezTo>
                  <a:pt x="414" y="239"/>
                  <a:pt x="403" y="238"/>
                  <a:pt x="402" y="230"/>
                </a:cubicBezTo>
                <a:cubicBezTo>
                  <a:pt x="399" y="217"/>
                  <a:pt x="361" y="230"/>
                  <a:pt x="351" y="217"/>
                </a:cubicBezTo>
                <a:cubicBezTo>
                  <a:pt x="341" y="204"/>
                  <a:pt x="350" y="177"/>
                  <a:pt x="372" y="177"/>
                </a:cubicBezTo>
                <a:cubicBezTo>
                  <a:pt x="390" y="176"/>
                  <a:pt x="399" y="186"/>
                  <a:pt x="415" y="186"/>
                </a:cubicBezTo>
                <a:cubicBezTo>
                  <a:pt x="416" y="186"/>
                  <a:pt x="418" y="186"/>
                  <a:pt x="420" y="187"/>
                </a:cubicBezTo>
                <a:close/>
                <a:moveTo>
                  <a:pt x="420" y="244"/>
                </a:moveTo>
                <a:cubicBezTo>
                  <a:pt x="420" y="250"/>
                  <a:pt x="420" y="250"/>
                  <a:pt x="420" y="250"/>
                </a:cubicBezTo>
                <a:cubicBezTo>
                  <a:pt x="416" y="248"/>
                  <a:pt x="415" y="246"/>
                  <a:pt x="420" y="244"/>
                </a:cubicBezTo>
                <a:close/>
                <a:moveTo>
                  <a:pt x="420" y="262"/>
                </a:moveTo>
                <a:cubicBezTo>
                  <a:pt x="416" y="262"/>
                  <a:pt x="412" y="263"/>
                  <a:pt x="407" y="263"/>
                </a:cubicBezTo>
                <a:cubicBezTo>
                  <a:pt x="390" y="263"/>
                  <a:pt x="398" y="249"/>
                  <a:pt x="376" y="249"/>
                </a:cubicBezTo>
                <a:cubicBezTo>
                  <a:pt x="354" y="249"/>
                  <a:pt x="364" y="254"/>
                  <a:pt x="345" y="241"/>
                </a:cubicBezTo>
                <a:cubicBezTo>
                  <a:pt x="325" y="228"/>
                  <a:pt x="332" y="246"/>
                  <a:pt x="306" y="246"/>
                </a:cubicBezTo>
                <a:cubicBezTo>
                  <a:pt x="280" y="246"/>
                  <a:pt x="274" y="251"/>
                  <a:pt x="274" y="263"/>
                </a:cubicBezTo>
                <a:cubicBezTo>
                  <a:pt x="274" y="275"/>
                  <a:pt x="238" y="245"/>
                  <a:pt x="200" y="242"/>
                </a:cubicBezTo>
                <a:cubicBezTo>
                  <a:pt x="163" y="239"/>
                  <a:pt x="122" y="228"/>
                  <a:pt x="99" y="228"/>
                </a:cubicBezTo>
                <a:cubicBezTo>
                  <a:pt x="76" y="228"/>
                  <a:pt x="64" y="252"/>
                  <a:pt x="37" y="256"/>
                </a:cubicBezTo>
                <a:cubicBezTo>
                  <a:pt x="9" y="260"/>
                  <a:pt x="39" y="268"/>
                  <a:pt x="47" y="282"/>
                </a:cubicBezTo>
                <a:cubicBezTo>
                  <a:pt x="55" y="297"/>
                  <a:pt x="52" y="295"/>
                  <a:pt x="26" y="298"/>
                </a:cubicBezTo>
                <a:cubicBezTo>
                  <a:pt x="0" y="300"/>
                  <a:pt x="39" y="317"/>
                  <a:pt x="57" y="317"/>
                </a:cubicBezTo>
                <a:cubicBezTo>
                  <a:pt x="76" y="317"/>
                  <a:pt x="56" y="330"/>
                  <a:pt x="43" y="338"/>
                </a:cubicBezTo>
                <a:cubicBezTo>
                  <a:pt x="30" y="346"/>
                  <a:pt x="25" y="373"/>
                  <a:pt x="46" y="375"/>
                </a:cubicBezTo>
                <a:cubicBezTo>
                  <a:pt x="67" y="376"/>
                  <a:pt x="56" y="388"/>
                  <a:pt x="82" y="388"/>
                </a:cubicBezTo>
                <a:cubicBezTo>
                  <a:pt x="108" y="388"/>
                  <a:pt x="85" y="407"/>
                  <a:pt x="68" y="420"/>
                </a:cubicBezTo>
                <a:cubicBezTo>
                  <a:pt x="51" y="433"/>
                  <a:pt x="52" y="450"/>
                  <a:pt x="61" y="442"/>
                </a:cubicBezTo>
                <a:cubicBezTo>
                  <a:pt x="70" y="434"/>
                  <a:pt x="94" y="415"/>
                  <a:pt x="105" y="411"/>
                </a:cubicBezTo>
                <a:cubicBezTo>
                  <a:pt x="117" y="407"/>
                  <a:pt x="125" y="386"/>
                  <a:pt x="135" y="380"/>
                </a:cubicBezTo>
                <a:cubicBezTo>
                  <a:pt x="146" y="373"/>
                  <a:pt x="154" y="393"/>
                  <a:pt x="160" y="382"/>
                </a:cubicBezTo>
                <a:cubicBezTo>
                  <a:pt x="167" y="372"/>
                  <a:pt x="180" y="381"/>
                  <a:pt x="191" y="378"/>
                </a:cubicBezTo>
                <a:cubicBezTo>
                  <a:pt x="203" y="376"/>
                  <a:pt x="228" y="381"/>
                  <a:pt x="238" y="384"/>
                </a:cubicBezTo>
                <a:cubicBezTo>
                  <a:pt x="248" y="386"/>
                  <a:pt x="260" y="397"/>
                  <a:pt x="276" y="395"/>
                </a:cubicBezTo>
                <a:cubicBezTo>
                  <a:pt x="291" y="394"/>
                  <a:pt x="293" y="420"/>
                  <a:pt x="303" y="429"/>
                </a:cubicBezTo>
                <a:cubicBezTo>
                  <a:pt x="313" y="438"/>
                  <a:pt x="325" y="437"/>
                  <a:pt x="322" y="450"/>
                </a:cubicBezTo>
                <a:cubicBezTo>
                  <a:pt x="320" y="463"/>
                  <a:pt x="341" y="481"/>
                  <a:pt x="360" y="489"/>
                </a:cubicBezTo>
                <a:cubicBezTo>
                  <a:pt x="380" y="497"/>
                  <a:pt x="387" y="520"/>
                  <a:pt x="372" y="512"/>
                </a:cubicBezTo>
                <a:cubicBezTo>
                  <a:pt x="356" y="504"/>
                  <a:pt x="355" y="507"/>
                  <a:pt x="360" y="521"/>
                </a:cubicBezTo>
                <a:cubicBezTo>
                  <a:pt x="365" y="536"/>
                  <a:pt x="368" y="545"/>
                  <a:pt x="360" y="549"/>
                </a:cubicBezTo>
                <a:cubicBezTo>
                  <a:pt x="352" y="553"/>
                  <a:pt x="352" y="590"/>
                  <a:pt x="363" y="608"/>
                </a:cubicBezTo>
                <a:cubicBezTo>
                  <a:pt x="373" y="627"/>
                  <a:pt x="410" y="645"/>
                  <a:pt x="415" y="662"/>
                </a:cubicBezTo>
                <a:cubicBezTo>
                  <a:pt x="416" y="666"/>
                  <a:pt x="418" y="670"/>
                  <a:pt x="420" y="674"/>
                </a:cubicBezTo>
                <a:lnTo>
                  <a:pt x="420" y="2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" name="Group 3"/>
          <p:cNvGrpSpPr/>
          <p:nvPr/>
        </p:nvGrpSpPr>
        <p:grpSpPr>
          <a:xfrm>
            <a:off x="6780929" y="1284793"/>
            <a:ext cx="7310115" cy="2359267"/>
            <a:chOff x="3537819" y="1983427"/>
            <a:chExt cx="7310115" cy="2359267"/>
          </a:xfrm>
        </p:grpSpPr>
        <p:cxnSp>
          <p:nvCxnSpPr>
            <p:cNvPr id="154" name="Straight Connector 4"/>
            <p:cNvCxnSpPr/>
            <p:nvPr/>
          </p:nvCxnSpPr>
          <p:spPr>
            <a:xfrm flipV="1">
              <a:off x="6589394" y="3307080"/>
              <a:ext cx="0" cy="103561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5"/>
            <p:cNvCxnSpPr/>
            <p:nvPr/>
          </p:nvCxnSpPr>
          <p:spPr>
            <a:xfrm flipV="1">
              <a:off x="6785262" y="2585525"/>
              <a:ext cx="0" cy="73257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6"/>
            <p:cNvCxnSpPr/>
            <p:nvPr/>
          </p:nvCxnSpPr>
          <p:spPr>
            <a:xfrm>
              <a:off x="6589394" y="3318097"/>
              <a:ext cx="195868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7"/>
            <p:cNvCxnSpPr/>
            <p:nvPr/>
          </p:nvCxnSpPr>
          <p:spPr>
            <a:xfrm flipV="1">
              <a:off x="6791345" y="3686166"/>
              <a:ext cx="0" cy="65204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8"/>
            <p:cNvCxnSpPr/>
            <p:nvPr/>
          </p:nvCxnSpPr>
          <p:spPr>
            <a:xfrm flipV="1">
              <a:off x="7240409" y="3478063"/>
              <a:ext cx="370" cy="22606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9"/>
            <p:cNvCxnSpPr/>
            <p:nvPr/>
          </p:nvCxnSpPr>
          <p:spPr>
            <a:xfrm>
              <a:off x="6791345" y="3689839"/>
              <a:ext cx="43636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0"/>
            <p:cNvCxnSpPr/>
            <p:nvPr/>
          </p:nvCxnSpPr>
          <p:spPr>
            <a:xfrm flipV="1">
              <a:off x="6993369" y="3828632"/>
              <a:ext cx="0" cy="50957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1"/>
            <p:cNvCxnSpPr>
              <a:endCxn id="219" idx="4"/>
            </p:cNvCxnSpPr>
            <p:nvPr/>
          </p:nvCxnSpPr>
          <p:spPr>
            <a:xfrm flipV="1">
              <a:off x="10847934" y="2526038"/>
              <a:ext cx="0" cy="70738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2"/>
            <p:cNvCxnSpPr/>
            <p:nvPr/>
          </p:nvCxnSpPr>
          <p:spPr>
            <a:xfrm>
              <a:off x="6994212" y="3834410"/>
              <a:ext cx="766612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3"/>
            <p:cNvCxnSpPr/>
            <p:nvPr/>
          </p:nvCxnSpPr>
          <p:spPr>
            <a:xfrm flipV="1">
              <a:off x="7186817" y="3963288"/>
              <a:ext cx="0" cy="374524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4"/>
            <p:cNvCxnSpPr/>
            <p:nvPr/>
          </p:nvCxnSpPr>
          <p:spPr>
            <a:xfrm flipV="1">
              <a:off x="8358279" y="1999863"/>
              <a:ext cx="0" cy="195713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5"/>
            <p:cNvCxnSpPr/>
            <p:nvPr/>
          </p:nvCxnSpPr>
          <p:spPr>
            <a:xfrm>
              <a:off x="7186817" y="3963288"/>
              <a:ext cx="116573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"/>
            <p:cNvCxnSpPr/>
            <p:nvPr/>
          </p:nvCxnSpPr>
          <p:spPr>
            <a:xfrm flipV="1">
              <a:off x="7360268" y="4099783"/>
              <a:ext cx="0" cy="23842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7"/>
            <p:cNvCxnSpPr/>
            <p:nvPr/>
          </p:nvCxnSpPr>
          <p:spPr>
            <a:xfrm flipV="1">
              <a:off x="8653962" y="3468540"/>
              <a:ext cx="0" cy="64023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8"/>
            <p:cNvCxnSpPr/>
            <p:nvPr/>
          </p:nvCxnSpPr>
          <p:spPr>
            <a:xfrm>
              <a:off x="7360268" y="4099783"/>
              <a:ext cx="129369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9"/>
            <p:cNvCxnSpPr/>
            <p:nvPr/>
          </p:nvCxnSpPr>
          <p:spPr>
            <a:xfrm flipH="1" flipV="1">
              <a:off x="5720748" y="3307080"/>
              <a:ext cx="0" cy="103561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20"/>
            <p:cNvCxnSpPr/>
            <p:nvPr/>
          </p:nvCxnSpPr>
          <p:spPr>
            <a:xfrm flipH="1" flipV="1">
              <a:off x="5369379" y="2585525"/>
              <a:ext cx="0" cy="73257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21"/>
            <p:cNvCxnSpPr/>
            <p:nvPr/>
          </p:nvCxnSpPr>
          <p:spPr>
            <a:xfrm flipH="1" flipV="1">
              <a:off x="5360603" y="3318097"/>
              <a:ext cx="360146" cy="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22"/>
            <p:cNvCxnSpPr/>
            <p:nvPr/>
          </p:nvCxnSpPr>
          <p:spPr>
            <a:xfrm flipH="1" flipV="1">
              <a:off x="5577962" y="3485031"/>
              <a:ext cx="0" cy="85766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23"/>
            <p:cNvCxnSpPr>
              <a:endCxn id="227" idx="4"/>
            </p:cNvCxnSpPr>
            <p:nvPr/>
          </p:nvCxnSpPr>
          <p:spPr>
            <a:xfrm flipV="1">
              <a:off x="7639553" y="2621434"/>
              <a:ext cx="1" cy="276672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24"/>
            <p:cNvCxnSpPr/>
            <p:nvPr/>
          </p:nvCxnSpPr>
          <p:spPr>
            <a:xfrm flipH="1" flipV="1">
              <a:off x="4833556" y="3470238"/>
              <a:ext cx="745519" cy="1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25"/>
            <p:cNvCxnSpPr/>
            <p:nvPr/>
          </p:nvCxnSpPr>
          <p:spPr>
            <a:xfrm flipV="1">
              <a:off x="5418698" y="3831450"/>
              <a:ext cx="0" cy="51124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26"/>
            <p:cNvCxnSpPr/>
            <p:nvPr/>
          </p:nvCxnSpPr>
          <p:spPr>
            <a:xfrm flipH="1" flipV="1">
              <a:off x="4453713" y="3844838"/>
              <a:ext cx="9661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27"/>
            <p:cNvCxnSpPr/>
            <p:nvPr/>
          </p:nvCxnSpPr>
          <p:spPr>
            <a:xfrm flipH="1" flipV="1">
              <a:off x="5232606" y="4008604"/>
              <a:ext cx="0" cy="33409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28"/>
            <p:cNvCxnSpPr/>
            <p:nvPr/>
          </p:nvCxnSpPr>
          <p:spPr>
            <a:xfrm flipH="1" flipV="1">
              <a:off x="4165947" y="1983427"/>
              <a:ext cx="1" cy="200666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29"/>
            <p:cNvCxnSpPr/>
            <p:nvPr/>
          </p:nvCxnSpPr>
          <p:spPr>
            <a:xfrm flipH="1">
              <a:off x="4162713" y="3990094"/>
              <a:ext cx="107144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30"/>
            <p:cNvCxnSpPr/>
            <p:nvPr/>
          </p:nvCxnSpPr>
          <p:spPr>
            <a:xfrm flipH="1" flipV="1">
              <a:off x="4865568" y="4132931"/>
              <a:ext cx="0" cy="20976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31"/>
            <p:cNvCxnSpPr/>
            <p:nvPr/>
          </p:nvCxnSpPr>
          <p:spPr>
            <a:xfrm flipV="1">
              <a:off x="3791666" y="3468540"/>
              <a:ext cx="0" cy="64975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32"/>
            <p:cNvCxnSpPr/>
            <p:nvPr/>
          </p:nvCxnSpPr>
          <p:spPr>
            <a:xfrm flipH="1">
              <a:off x="3790925" y="4118295"/>
              <a:ext cx="1074643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33"/>
            <p:cNvCxnSpPr/>
            <p:nvPr/>
          </p:nvCxnSpPr>
          <p:spPr>
            <a:xfrm flipV="1">
              <a:off x="4467999" y="3665429"/>
              <a:ext cx="0" cy="136548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34"/>
            <p:cNvCxnSpPr/>
            <p:nvPr/>
          </p:nvCxnSpPr>
          <p:spPr>
            <a:xfrm>
              <a:off x="8635619" y="3477759"/>
              <a:ext cx="248687" cy="0"/>
            </a:xfrm>
            <a:prstGeom prst="line">
              <a:avLst/>
            </a:prstGeom>
            <a:ln w="28575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35"/>
            <p:cNvCxnSpPr/>
            <p:nvPr/>
          </p:nvCxnSpPr>
          <p:spPr>
            <a:xfrm>
              <a:off x="8348448" y="1989324"/>
              <a:ext cx="549167" cy="0"/>
            </a:xfrm>
            <a:prstGeom prst="line">
              <a:avLst/>
            </a:prstGeom>
            <a:ln w="28575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36"/>
            <p:cNvCxnSpPr/>
            <p:nvPr/>
          </p:nvCxnSpPr>
          <p:spPr>
            <a:xfrm>
              <a:off x="3537819" y="3485031"/>
              <a:ext cx="248687" cy="0"/>
            </a:xfrm>
            <a:prstGeom prst="line">
              <a:avLst/>
            </a:prstGeom>
            <a:ln w="28575"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37"/>
            <p:cNvCxnSpPr/>
            <p:nvPr/>
          </p:nvCxnSpPr>
          <p:spPr>
            <a:xfrm>
              <a:off x="3537819" y="1983428"/>
              <a:ext cx="624894" cy="0"/>
            </a:xfrm>
            <a:prstGeom prst="line">
              <a:avLst/>
            </a:prstGeom>
            <a:ln w="28575"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Freeform 113"/>
          <p:cNvSpPr>
            <a:spLocks/>
          </p:cNvSpPr>
          <p:nvPr/>
        </p:nvSpPr>
        <p:spPr bwMode="auto">
          <a:xfrm>
            <a:off x="10495232" y="3837837"/>
            <a:ext cx="600611" cy="338445"/>
          </a:xfrm>
          <a:custGeom>
            <a:avLst/>
            <a:gdLst>
              <a:gd name="T0" fmla="*/ 56 w 343"/>
              <a:gd name="T1" fmla="*/ 193 h 193"/>
              <a:gd name="T2" fmla="*/ 0 w 343"/>
              <a:gd name="T3" fmla="*/ 148 h 193"/>
              <a:gd name="T4" fmla="*/ 22 w 343"/>
              <a:gd name="T5" fmla="*/ 113 h 193"/>
              <a:gd name="T6" fmla="*/ 21 w 343"/>
              <a:gd name="T7" fmla="*/ 104 h 193"/>
              <a:gd name="T8" fmla="*/ 88 w 343"/>
              <a:gd name="T9" fmla="*/ 51 h 193"/>
              <a:gd name="T10" fmla="*/ 106 w 343"/>
              <a:gd name="T11" fmla="*/ 53 h 193"/>
              <a:gd name="T12" fmla="*/ 106 w 343"/>
              <a:gd name="T13" fmla="*/ 49 h 193"/>
              <a:gd name="T14" fmla="*/ 145 w 343"/>
              <a:gd name="T15" fmla="*/ 1 h 193"/>
              <a:gd name="T16" fmla="*/ 145 w 343"/>
              <a:gd name="T17" fmla="*/ 89 h 193"/>
              <a:gd name="T18" fmla="*/ 109 w 343"/>
              <a:gd name="T19" fmla="*/ 89 h 193"/>
              <a:gd name="T20" fmla="*/ 171 w 343"/>
              <a:gd name="T21" fmla="*/ 167 h 193"/>
              <a:gd name="T22" fmla="*/ 234 w 343"/>
              <a:gd name="T23" fmla="*/ 89 h 193"/>
              <a:gd name="T24" fmla="*/ 198 w 343"/>
              <a:gd name="T25" fmla="*/ 89 h 193"/>
              <a:gd name="T26" fmla="*/ 198 w 343"/>
              <a:gd name="T27" fmla="*/ 0 h 193"/>
              <a:gd name="T28" fmla="*/ 240 w 343"/>
              <a:gd name="T29" fmla="*/ 49 h 193"/>
              <a:gd name="T30" fmla="*/ 240 w 343"/>
              <a:gd name="T31" fmla="*/ 52 h 193"/>
              <a:gd name="T32" fmla="*/ 254 w 343"/>
              <a:gd name="T33" fmla="*/ 51 h 193"/>
              <a:gd name="T34" fmla="*/ 321 w 343"/>
              <a:gd name="T35" fmla="*/ 104 h 193"/>
              <a:gd name="T36" fmla="*/ 320 w 343"/>
              <a:gd name="T37" fmla="*/ 113 h 193"/>
              <a:gd name="T38" fmla="*/ 343 w 343"/>
              <a:gd name="T39" fmla="*/ 148 h 193"/>
              <a:gd name="T40" fmla="*/ 286 w 343"/>
              <a:gd name="T41" fmla="*/ 193 h 193"/>
              <a:gd name="T42" fmla="*/ 56 w 343"/>
              <a:gd name="T43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3" h="193">
                <a:moveTo>
                  <a:pt x="56" y="193"/>
                </a:moveTo>
                <a:cubicBezTo>
                  <a:pt x="25" y="193"/>
                  <a:pt x="0" y="168"/>
                  <a:pt x="0" y="148"/>
                </a:cubicBezTo>
                <a:cubicBezTo>
                  <a:pt x="0" y="129"/>
                  <a:pt x="9" y="121"/>
                  <a:pt x="22" y="113"/>
                </a:cubicBezTo>
                <a:cubicBezTo>
                  <a:pt x="22" y="110"/>
                  <a:pt x="21" y="107"/>
                  <a:pt x="21" y="104"/>
                </a:cubicBezTo>
                <a:cubicBezTo>
                  <a:pt x="21" y="74"/>
                  <a:pt x="51" y="51"/>
                  <a:pt x="88" y="51"/>
                </a:cubicBezTo>
                <a:cubicBezTo>
                  <a:pt x="94" y="51"/>
                  <a:pt x="101" y="52"/>
                  <a:pt x="106" y="53"/>
                </a:cubicBezTo>
                <a:cubicBezTo>
                  <a:pt x="106" y="51"/>
                  <a:pt x="106" y="50"/>
                  <a:pt x="106" y="49"/>
                </a:cubicBezTo>
                <a:cubicBezTo>
                  <a:pt x="106" y="28"/>
                  <a:pt x="122" y="9"/>
                  <a:pt x="145" y="1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198" y="89"/>
                  <a:pt x="198" y="89"/>
                  <a:pt x="198" y="89"/>
                </a:cubicBezTo>
                <a:cubicBezTo>
                  <a:pt x="198" y="0"/>
                  <a:pt x="198" y="0"/>
                  <a:pt x="198" y="0"/>
                </a:cubicBezTo>
                <a:cubicBezTo>
                  <a:pt x="223" y="8"/>
                  <a:pt x="240" y="26"/>
                  <a:pt x="240" y="49"/>
                </a:cubicBezTo>
                <a:cubicBezTo>
                  <a:pt x="240" y="50"/>
                  <a:pt x="240" y="51"/>
                  <a:pt x="240" y="52"/>
                </a:cubicBezTo>
                <a:cubicBezTo>
                  <a:pt x="244" y="51"/>
                  <a:pt x="249" y="51"/>
                  <a:pt x="254" y="51"/>
                </a:cubicBezTo>
                <a:cubicBezTo>
                  <a:pt x="291" y="51"/>
                  <a:pt x="321" y="74"/>
                  <a:pt x="321" y="104"/>
                </a:cubicBezTo>
                <a:cubicBezTo>
                  <a:pt x="321" y="107"/>
                  <a:pt x="321" y="110"/>
                  <a:pt x="320" y="113"/>
                </a:cubicBezTo>
                <a:cubicBezTo>
                  <a:pt x="334" y="121"/>
                  <a:pt x="343" y="129"/>
                  <a:pt x="343" y="148"/>
                </a:cubicBezTo>
                <a:cubicBezTo>
                  <a:pt x="343" y="168"/>
                  <a:pt x="318" y="193"/>
                  <a:pt x="286" y="193"/>
                </a:cubicBezTo>
                <a:lnTo>
                  <a:pt x="56" y="19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114"/>
          <p:cNvSpPr>
            <a:spLocks/>
          </p:cNvSpPr>
          <p:nvPr/>
        </p:nvSpPr>
        <p:spPr bwMode="auto">
          <a:xfrm>
            <a:off x="6652359" y="3831173"/>
            <a:ext cx="598389" cy="345111"/>
          </a:xfrm>
          <a:custGeom>
            <a:avLst/>
            <a:gdLst>
              <a:gd name="T0" fmla="*/ 56 w 342"/>
              <a:gd name="T1" fmla="*/ 197 h 197"/>
              <a:gd name="T2" fmla="*/ 0 w 342"/>
              <a:gd name="T3" fmla="*/ 152 h 197"/>
              <a:gd name="T4" fmla="*/ 22 w 342"/>
              <a:gd name="T5" fmla="*/ 117 h 197"/>
              <a:gd name="T6" fmla="*/ 21 w 342"/>
              <a:gd name="T7" fmla="*/ 108 h 197"/>
              <a:gd name="T8" fmla="*/ 88 w 342"/>
              <a:gd name="T9" fmla="*/ 55 h 197"/>
              <a:gd name="T10" fmla="*/ 106 w 342"/>
              <a:gd name="T11" fmla="*/ 57 h 197"/>
              <a:gd name="T12" fmla="*/ 106 w 342"/>
              <a:gd name="T13" fmla="*/ 53 h 197"/>
              <a:gd name="T14" fmla="*/ 173 w 342"/>
              <a:gd name="T15" fmla="*/ 0 h 197"/>
              <a:gd name="T16" fmla="*/ 240 w 342"/>
              <a:gd name="T17" fmla="*/ 53 h 197"/>
              <a:gd name="T18" fmla="*/ 239 w 342"/>
              <a:gd name="T19" fmla="*/ 56 h 197"/>
              <a:gd name="T20" fmla="*/ 254 w 342"/>
              <a:gd name="T21" fmla="*/ 55 h 197"/>
              <a:gd name="T22" fmla="*/ 321 w 342"/>
              <a:gd name="T23" fmla="*/ 108 h 197"/>
              <a:gd name="T24" fmla="*/ 320 w 342"/>
              <a:gd name="T25" fmla="*/ 117 h 197"/>
              <a:gd name="T26" fmla="*/ 342 w 342"/>
              <a:gd name="T27" fmla="*/ 152 h 197"/>
              <a:gd name="T28" fmla="*/ 286 w 342"/>
              <a:gd name="T29" fmla="*/ 197 h 197"/>
              <a:gd name="T30" fmla="*/ 198 w 342"/>
              <a:gd name="T31" fmla="*/ 197 h 197"/>
              <a:gd name="T32" fmla="*/ 198 w 342"/>
              <a:gd name="T33" fmla="*/ 120 h 197"/>
              <a:gd name="T34" fmla="*/ 234 w 342"/>
              <a:gd name="T35" fmla="*/ 120 h 197"/>
              <a:gd name="T36" fmla="*/ 171 w 342"/>
              <a:gd name="T37" fmla="*/ 42 h 197"/>
              <a:gd name="T38" fmla="*/ 109 w 342"/>
              <a:gd name="T39" fmla="*/ 120 h 197"/>
              <a:gd name="T40" fmla="*/ 144 w 342"/>
              <a:gd name="T41" fmla="*/ 120 h 197"/>
              <a:gd name="T42" fmla="*/ 144 w 342"/>
              <a:gd name="T43" fmla="*/ 197 h 197"/>
              <a:gd name="T44" fmla="*/ 56 w 342"/>
              <a:gd name="T45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2" h="197">
                <a:moveTo>
                  <a:pt x="56" y="197"/>
                </a:moveTo>
                <a:cubicBezTo>
                  <a:pt x="25" y="197"/>
                  <a:pt x="0" y="172"/>
                  <a:pt x="0" y="152"/>
                </a:cubicBezTo>
                <a:cubicBezTo>
                  <a:pt x="0" y="133"/>
                  <a:pt x="9" y="125"/>
                  <a:pt x="22" y="117"/>
                </a:cubicBezTo>
                <a:cubicBezTo>
                  <a:pt x="21" y="114"/>
                  <a:pt x="21" y="111"/>
                  <a:pt x="21" y="108"/>
                </a:cubicBezTo>
                <a:cubicBezTo>
                  <a:pt x="21" y="78"/>
                  <a:pt x="51" y="55"/>
                  <a:pt x="88" y="55"/>
                </a:cubicBezTo>
                <a:cubicBezTo>
                  <a:pt x="94" y="55"/>
                  <a:pt x="100" y="56"/>
                  <a:pt x="106" y="57"/>
                </a:cubicBezTo>
                <a:cubicBezTo>
                  <a:pt x="106" y="55"/>
                  <a:pt x="106" y="54"/>
                  <a:pt x="106" y="53"/>
                </a:cubicBezTo>
                <a:cubicBezTo>
                  <a:pt x="106" y="24"/>
                  <a:pt x="136" y="0"/>
                  <a:pt x="173" y="0"/>
                </a:cubicBezTo>
                <a:cubicBezTo>
                  <a:pt x="210" y="0"/>
                  <a:pt x="240" y="24"/>
                  <a:pt x="240" y="53"/>
                </a:cubicBezTo>
                <a:cubicBezTo>
                  <a:pt x="240" y="54"/>
                  <a:pt x="240" y="55"/>
                  <a:pt x="239" y="56"/>
                </a:cubicBezTo>
                <a:cubicBezTo>
                  <a:pt x="244" y="55"/>
                  <a:pt x="249" y="55"/>
                  <a:pt x="254" y="55"/>
                </a:cubicBezTo>
                <a:cubicBezTo>
                  <a:pt x="291" y="55"/>
                  <a:pt x="321" y="78"/>
                  <a:pt x="321" y="108"/>
                </a:cubicBezTo>
                <a:cubicBezTo>
                  <a:pt x="321" y="111"/>
                  <a:pt x="321" y="114"/>
                  <a:pt x="320" y="117"/>
                </a:cubicBezTo>
                <a:cubicBezTo>
                  <a:pt x="334" y="125"/>
                  <a:pt x="342" y="133"/>
                  <a:pt x="342" y="152"/>
                </a:cubicBezTo>
                <a:cubicBezTo>
                  <a:pt x="342" y="172"/>
                  <a:pt x="317" y="197"/>
                  <a:pt x="286" y="197"/>
                </a:cubicBezTo>
                <a:cubicBezTo>
                  <a:pt x="198" y="197"/>
                  <a:pt x="198" y="197"/>
                  <a:pt x="198" y="197"/>
                </a:cubicBezTo>
                <a:cubicBezTo>
                  <a:pt x="198" y="120"/>
                  <a:pt x="198" y="120"/>
                  <a:pt x="198" y="120"/>
                </a:cubicBezTo>
                <a:cubicBezTo>
                  <a:pt x="234" y="120"/>
                  <a:pt x="234" y="120"/>
                  <a:pt x="234" y="120"/>
                </a:cubicBezTo>
                <a:cubicBezTo>
                  <a:pt x="171" y="42"/>
                  <a:pt x="171" y="42"/>
                  <a:pt x="171" y="42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97"/>
                  <a:pt x="144" y="197"/>
                  <a:pt x="144" y="197"/>
                </a:cubicBezTo>
                <a:lnTo>
                  <a:pt x="56" y="1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439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0" name="Group 40"/>
          <p:cNvGrpSpPr/>
          <p:nvPr/>
        </p:nvGrpSpPr>
        <p:grpSpPr>
          <a:xfrm>
            <a:off x="9351777" y="1539445"/>
            <a:ext cx="511741" cy="513223"/>
            <a:chOff x="6540348" y="2119097"/>
            <a:chExt cx="511741" cy="513223"/>
          </a:xfrm>
        </p:grpSpPr>
        <p:sp>
          <p:nvSpPr>
            <p:cNvPr id="191" name="Freeform 69"/>
            <p:cNvSpPr>
              <a:spLocks noEditPoints="1"/>
            </p:cNvSpPr>
            <p:nvPr/>
          </p:nvSpPr>
          <p:spPr bwMode="auto">
            <a:xfrm>
              <a:off x="6540348" y="2119097"/>
              <a:ext cx="511741" cy="513223"/>
            </a:xfrm>
            <a:custGeom>
              <a:avLst/>
              <a:gdLst>
                <a:gd name="T0" fmla="*/ 146 w 292"/>
                <a:gd name="T1" fmla="*/ 0 h 293"/>
                <a:gd name="T2" fmla="*/ 249 w 292"/>
                <a:gd name="T3" fmla="*/ 43 h 293"/>
                <a:gd name="T4" fmla="*/ 292 w 292"/>
                <a:gd name="T5" fmla="*/ 146 h 293"/>
                <a:gd name="T6" fmla="*/ 249 w 292"/>
                <a:gd name="T7" fmla="*/ 250 h 293"/>
                <a:gd name="T8" fmla="*/ 146 w 292"/>
                <a:gd name="T9" fmla="*/ 293 h 293"/>
                <a:gd name="T10" fmla="*/ 146 w 292"/>
                <a:gd name="T11" fmla="*/ 269 h 293"/>
                <a:gd name="T12" fmla="*/ 232 w 292"/>
                <a:gd name="T13" fmla="*/ 233 h 293"/>
                <a:gd name="T14" fmla="*/ 268 w 292"/>
                <a:gd name="T15" fmla="*/ 146 h 293"/>
                <a:gd name="T16" fmla="*/ 232 w 292"/>
                <a:gd name="T17" fmla="*/ 60 h 293"/>
                <a:gd name="T18" fmla="*/ 146 w 292"/>
                <a:gd name="T19" fmla="*/ 24 h 293"/>
                <a:gd name="T20" fmla="*/ 146 w 292"/>
                <a:gd name="T21" fmla="*/ 0 h 293"/>
                <a:gd name="T22" fmla="*/ 146 w 292"/>
                <a:gd name="T23" fmla="*/ 293 h 293"/>
                <a:gd name="T24" fmla="*/ 43 w 292"/>
                <a:gd name="T25" fmla="*/ 250 h 293"/>
                <a:gd name="T26" fmla="*/ 0 w 292"/>
                <a:gd name="T27" fmla="*/ 146 h 293"/>
                <a:gd name="T28" fmla="*/ 43 w 292"/>
                <a:gd name="T29" fmla="*/ 43 h 293"/>
                <a:gd name="T30" fmla="*/ 146 w 292"/>
                <a:gd name="T31" fmla="*/ 0 h 293"/>
                <a:gd name="T32" fmla="*/ 146 w 292"/>
                <a:gd name="T33" fmla="*/ 24 h 293"/>
                <a:gd name="T34" fmla="*/ 60 w 292"/>
                <a:gd name="T35" fmla="*/ 60 h 293"/>
                <a:gd name="T36" fmla="*/ 24 w 292"/>
                <a:gd name="T37" fmla="*/ 146 h 293"/>
                <a:gd name="T38" fmla="*/ 60 w 292"/>
                <a:gd name="T39" fmla="*/ 233 h 293"/>
                <a:gd name="T40" fmla="*/ 146 w 292"/>
                <a:gd name="T41" fmla="*/ 269 h 293"/>
                <a:gd name="T42" fmla="*/ 146 w 292"/>
                <a:gd name="T43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293">
                  <a:moveTo>
                    <a:pt x="146" y="0"/>
                  </a:moveTo>
                  <a:cubicBezTo>
                    <a:pt x="186" y="0"/>
                    <a:pt x="223" y="17"/>
                    <a:pt x="249" y="43"/>
                  </a:cubicBezTo>
                  <a:cubicBezTo>
                    <a:pt x="276" y="70"/>
                    <a:pt x="292" y="106"/>
                    <a:pt x="292" y="146"/>
                  </a:cubicBezTo>
                  <a:cubicBezTo>
                    <a:pt x="292" y="187"/>
                    <a:pt x="276" y="223"/>
                    <a:pt x="249" y="250"/>
                  </a:cubicBezTo>
                  <a:cubicBezTo>
                    <a:pt x="223" y="276"/>
                    <a:pt x="186" y="293"/>
                    <a:pt x="146" y="293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80" y="269"/>
                    <a:pt x="210" y="255"/>
                    <a:pt x="232" y="233"/>
                  </a:cubicBezTo>
                  <a:cubicBezTo>
                    <a:pt x="254" y="211"/>
                    <a:pt x="268" y="180"/>
                    <a:pt x="268" y="146"/>
                  </a:cubicBezTo>
                  <a:cubicBezTo>
                    <a:pt x="268" y="113"/>
                    <a:pt x="254" y="82"/>
                    <a:pt x="232" y="60"/>
                  </a:cubicBezTo>
                  <a:cubicBezTo>
                    <a:pt x="210" y="38"/>
                    <a:pt x="180" y="24"/>
                    <a:pt x="146" y="24"/>
                  </a:cubicBezTo>
                  <a:lnTo>
                    <a:pt x="146" y="0"/>
                  </a:lnTo>
                  <a:close/>
                  <a:moveTo>
                    <a:pt x="146" y="293"/>
                  </a:moveTo>
                  <a:cubicBezTo>
                    <a:pt x="106" y="293"/>
                    <a:pt x="69" y="276"/>
                    <a:pt x="43" y="250"/>
                  </a:cubicBezTo>
                  <a:cubicBezTo>
                    <a:pt x="16" y="223"/>
                    <a:pt x="0" y="187"/>
                    <a:pt x="0" y="146"/>
                  </a:cubicBezTo>
                  <a:cubicBezTo>
                    <a:pt x="0" y="106"/>
                    <a:pt x="16" y="70"/>
                    <a:pt x="43" y="43"/>
                  </a:cubicBezTo>
                  <a:cubicBezTo>
                    <a:pt x="69" y="17"/>
                    <a:pt x="106" y="0"/>
                    <a:pt x="146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12" y="24"/>
                    <a:pt x="82" y="38"/>
                    <a:pt x="60" y="60"/>
                  </a:cubicBezTo>
                  <a:cubicBezTo>
                    <a:pt x="38" y="82"/>
                    <a:pt x="24" y="113"/>
                    <a:pt x="24" y="146"/>
                  </a:cubicBezTo>
                  <a:cubicBezTo>
                    <a:pt x="24" y="180"/>
                    <a:pt x="38" y="211"/>
                    <a:pt x="60" y="233"/>
                  </a:cubicBezTo>
                  <a:cubicBezTo>
                    <a:pt x="82" y="255"/>
                    <a:pt x="112" y="269"/>
                    <a:pt x="146" y="269"/>
                  </a:cubicBezTo>
                  <a:lnTo>
                    <a:pt x="146" y="2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70"/>
            <p:cNvSpPr>
              <a:spLocks noChangeArrowheads="1"/>
            </p:cNvSpPr>
            <p:nvPr/>
          </p:nvSpPr>
          <p:spPr bwMode="auto">
            <a:xfrm>
              <a:off x="6561825" y="2139833"/>
              <a:ext cx="468787" cy="4710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71"/>
            <p:cNvSpPr>
              <a:spLocks noEditPoints="1"/>
            </p:cNvSpPr>
            <p:nvPr/>
          </p:nvSpPr>
          <p:spPr bwMode="auto">
            <a:xfrm>
              <a:off x="6645510" y="2347936"/>
              <a:ext cx="301416" cy="138488"/>
            </a:xfrm>
            <a:custGeom>
              <a:avLst/>
              <a:gdLst>
                <a:gd name="T0" fmla="*/ 362 w 407"/>
                <a:gd name="T1" fmla="*/ 26 h 187"/>
                <a:gd name="T2" fmla="*/ 336 w 407"/>
                <a:gd name="T3" fmla="*/ 187 h 187"/>
                <a:gd name="T4" fmla="*/ 343 w 407"/>
                <a:gd name="T5" fmla="*/ 26 h 187"/>
                <a:gd name="T6" fmla="*/ 352 w 407"/>
                <a:gd name="T7" fmla="*/ 79 h 187"/>
                <a:gd name="T8" fmla="*/ 336 w 407"/>
                <a:gd name="T9" fmla="*/ 135 h 187"/>
                <a:gd name="T10" fmla="*/ 308 w 407"/>
                <a:gd name="T11" fmla="*/ 187 h 187"/>
                <a:gd name="T12" fmla="*/ 308 w 407"/>
                <a:gd name="T13" fmla="*/ 187 h 187"/>
                <a:gd name="T14" fmla="*/ 326 w 407"/>
                <a:gd name="T15" fmla="*/ 62 h 187"/>
                <a:gd name="T16" fmla="*/ 317 w 407"/>
                <a:gd name="T17" fmla="*/ 114 h 187"/>
                <a:gd name="T18" fmla="*/ 308 w 407"/>
                <a:gd name="T19" fmla="*/ 187 h 187"/>
                <a:gd name="T20" fmla="*/ 308 w 407"/>
                <a:gd name="T21" fmla="*/ 0 h 187"/>
                <a:gd name="T22" fmla="*/ 282 w 407"/>
                <a:gd name="T23" fmla="*/ 114 h 187"/>
                <a:gd name="T24" fmla="*/ 291 w 407"/>
                <a:gd name="T25" fmla="*/ 26 h 187"/>
                <a:gd name="T26" fmla="*/ 282 w 407"/>
                <a:gd name="T27" fmla="*/ 187 h 187"/>
                <a:gd name="T28" fmla="*/ 282 w 407"/>
                <a:gd name="T29" fmla="*/ 0 h 187"/>
                <a:gd name="T30" fmla="*/ 256 w 407"/>
                <a:gd name="T31" fmla="*/ 62 h 187"/>
                <a:gd name="T32" fmla="*/ 265 w 407"/>
                <a:gd name="T33" fmla="*/ 114 h 187"/>
                <a:gd name="T34" fmla="*/ 256 w 407"/>
                <a:gd name="T35" fmla="*/ 187 h 187"/>
                <a:gd name="T36" fmla="*/ 256 w 407"/>
                <a:gd name="T37" fmla="*/ 0 h 187"/>
                <a:gd name="T38" fmla="*/ 230 w 407"/>
                <a:gd name="T39" fmla="*/ 114 h 187"/>
                <a:gd name="T40" fmla="*/ 237 w 407"/>
                <a:gd name="T41" fmla="*/ 26 h 187"/>
                <a:gd name="T42" fmla="*/ 230 w 407"/>
                <a:gd name="T43" fmla="*/ 187 h 187"/>
                <a:gd name="T44" fmla="*/ 230 w 407"/>
                <a:gd name="T45" fmla="*/ 0 h 187"/>
                <a:gd name="T46" fmla="*/ 201 w 407"/>
                <a:gd name="T47" fmla="*/ 62 h 187"/>
                <a:gd name="T48" fmla="*/ 211 w 407"/>
                <a:gd name="T49" fmla="*/ 114 h 187"/>
                <a:gd name="T50" fmla="*/ 201 w 407"/>
                <a:gd name="T51" fmla="*/ 187 h 187"/>
                <a:gd name="T52" fmla="*/ 201 w 407"/>
                <a:gd name="T53" fmla="*/ 0 h 187"/>
                <a:gd name="T54" fmla="*/ 175 w 407"/>
                <a:gd name="T55" fmla="*/ 114 h 187"/>
                <a:gd name="T56" fmla="*/ 185 w 407"/>
                <a:gd name="T57" fmla="*/ 26 h 187"/>
                <a:gd name="T58" fmla="*/ 175 w 407"/>
                <a:gd name="T59" fmla="*/ 187 h 187"/>
                <a:gd name="T60" fmla="*/ 175 w 407"/>
                <a:gd name="T61" fmla="*/ 0 h 187"/>
                <a:gd name="T62" fmla="*/ 149 w 407"/>
                <a:gd name="T63" fmla="*/ 62 h 187"/>
                <a:gd name="T64" fmla="*/ 159 w 407"/>
                <a:gd name="T65" fmla="*/ 114 h 187"/>
                <a:gd name="T66" fmla="*/ 149 w 407"/>
                <a:gd name="T67" fmla="*/ 187 h 187"/>
                <a:gd name="T68" fmla="*/ 149 w 407"/>
                <a:gd name="T69" fmla="*/ 0 h 187"/>
                <a:gd name="T70" fmla="*/ 123 w 407"/>
                <a:gd name="T71" fmla="*/ 114 h 187"/>
                <a:gd name="T72" fmla="*/ 130 w 407"/>
                <a:gd name="T73" fmla="*/ 26 h 187"/>
                <a:gd name="T74" fmla="*/ 123 w 407"/>
                <a:gd name="T75" fmla="*/ 187 h 187"/>
                <a:gd name="T76" fmla="*/ 123 w 407"/>
                <a:gd name="T77" fmla="*/ 0 h 187"/>
                <a:gd name="T78" fmla="*/ 95 w 407"/>
                <a:gd name="T79" fmla="*/ 62 h 187"/>
                <a:gd name="T80" fmla="*/ 104 w 407"/>
                <a:gd name="T81" fmla="*/ 114 h 187"/>
                <a:gd name="T82" fmla="*/ 95 w 407"/>
                <a:gd name="T83" fmla="*/ 187 h 187"/>
                <a:gd name="T84" fmla="*/ 95 w 407"/>
                <a:gd name="T85" fmla="*/ 0 h 187"/>
                <a:gd name="T86" fmla="*/ 69 w 407"/>
                <a:gd name="T87" fmla="*/ 114 h 187"/>
                <a:gd name="T88" fmla="*/ 78 w 407"/>
                <a:gd name="T89" fmla="*/ 26 h 187"/>
                <a:gd name="T90" fmla="*/ 69 w 407"/>
                <a:gd name="T91" fmla="*/ 187 h 187"/>
                <a:gd name="T92" fmla="*/ 69 w 407"/>
                <a:gd name="T93" fmla="*/ 114 h 187"/>
                <a:gd name="T94" fmla="*/ 69 w 407"/>
                <a:gd name="T95" fmla="*/ 0 h 187"/>
                <a:gd name="T96" fmla="*/ 43 w 407"/>
                <a:gd name="T97" fmla="*/ 62 h 187"/>
                <a:gd name="T98" fmla="*/ 26 w 407"/>
                <a:gd name="T99" fmla="*/ 62 h 187"/>
                <a:gd name="T100" fmla="*/ 0 w 407"/>
                <a:gd name="T10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7" h="187">
                  <a:moveTo>
                    <a:pt x="362" y="187"/>
                  </a:moveTo>
                  <a:lnTo>
                    <a:pt x="407" y="187"/>
                  </a:lnTo>
                  <a:lnTo>
                    <a:pt x="407" y="0"/>
                  </a:lnTo>
                  <a:lnTo>
                    <a:pt x="362" y="0"/>
                  </a:lnTo>
                  <a:lnTo>
                    <a:pt x="362" y="26"/>
                  </a:lnTo>
                  <a:lnTo>
                    <a:pt x="378" y="26"/>
                  </a:lnTo>
                  <a:lnTo>
                    <a:pt x="378" y="62"/>
                  </a:lnTo>
                  <a:lnTo>
                    <a:pt x="362" y="62"/>
                  </a:lnTo>
                  <a:lnTo>
                    <a:pt x="362" y="187"/>
                  </a:lnTo>
                  <a:close/>
                  <a:moveTo>
                    <a:pt x="336" y="187"/>
                  </a:moveTo>
                  <a:lnTo>
                    <a:pt x="362" y="187"/>
                  </a:lnTo>
                  <a:lnTo>
                    <a:pt x="362" y="62"/>
                  </a:lnTo>
                  <a:lnTo>
                    <a:pt x="343" y="62"/>
                  </a:lnTo>
                  <a:lnTo>
                    <a:pt x="343" y="26"/>
                  </a:lnTo>
                  <a:lnTo>
                    <a:pt x="343" y="26"/>
                  </a:lnTo>
                  <a:lnTo>
                    <a:pt x="362" y="26"/>
                  </a:lnTo>
                  <a:lnTo>
                    <a:pt x="362" y="0"/>
                  </a:lnTo>
                  <a:lnTo>
                    <a:pt x="336" y="0"/>
                  </a:lnTo>
                  <a:lnTo>
                    <a:pt x="336" y="79"/>
                  </a:lnTo>
                  <a:lnTo>
                    <a:pt x="352" y="79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36" y="114"/>
                  </a:lnTo>
                  <a:lnTo>
                    <a:pt x="336" y="135"/>
                  </a:lnTo>
                  <a:lnTo>
                    <a:pt x="336" y="135"/>
                  </a:lnTo>
                  <a:lnTo>
                    <a:pt x="336" y="171"/>
                  </a:lnTo>
                  <a:lnTo>
                    <a:pt x="336" y="171"/>
                  </a:lnTo>
                  <a:lnTo>
                    <a:pt x="336" y="171"/>
                  </a:lnTo>
                  <a:lnTo>
                    <a:pt x="336" y="187"/>
                  </a:lnTo>
                  <a:close/>
                  <a:moveTo>
                    <a:pt x="308" y="187"/>
                  </a:moveTo>
                  <a:lnTo>
                    <a:pt x="336" y="187"/>
                  </a:lnTo>
                  <a:lnTo>
                    <a:pt x="336" y="171"/>
                  </a:lnTo>
                  <a:lnTo>
                    <a:pt x="308" y="171"/>
                  </a:lnTo>
                  <a:lnTo>
                    <a:pt x="308" y="187"/>
                  </a:lnTo>
                  <a:lnTo>
                    <a:pt x="308" y="187"/>
                  </a:lnTo>
                  <a:close/>
                  <a:moveTo>
                    <a:pt x="336" y="0"/>
                  </a:moveTo>
                  <a:lnTo>
                    <a:pt x="308" y="0"/>
                  </a:lnTo>
                  <a:lnTo>
                    <a:pt x="308" y="26"/>
                  </a:lnTo>
                  <a:lnTo>
                    <a:pt x="326" y="26"/>
                  </a:lnTo>
                  <a:lnTo>
                    <a:pt x="326" y="62"/>
                  </a:lnTo>
                  <a:lnTo>
                    <a:pt x="308" y="62"/>
                  </a:lnTo>
                  <a:lnTo>
                    <a:pt x="308" y="135"/>
                  </a:lnTo>
                  <a:lnTo>
                    <a:pt x="336" y="135"/>
                  </a:lnTo>
                  <a:lnTo>
                    <a:pt x="336" y="114"/>
                  </a:lnTo>
                  <a:lnTo>
                    <a:pt x="317" y="114"/>
                  </a:lnTo>
                  <a:lnTo>
                    <a:pt x="317" y="79"/>
                  </a:lnTo>
                  <a:lnTo>
                    <a:pt x="336" y="79"/>
                  </a:lnTo>
                  <a:lnTo>
                    <a:pt x="336" y="0"/>
                  </a:lnTo>
                  <a:close/>
                  <a:moveTo>
                    <a:pt x="282" y="187"/>
                  </a:moveTo>
                  <a:lnTo>
                    <a:pt x="308" y="187"/>
                  </a:lnTo>
                  <a:lnTo>
                    <a:pt x="308" y="171"/>
                  </a:lnTo>
                  <a:lnTo>
                    <a:pt x="282" y="171"/>
                  </a:lnTo>
                  <a:lnTo>
                    <a:pt x="282" y="187"/>
                  </a:lnTo>
                  <a:lnTo>
                    <a:pt x="282" y="187"/>
                  </a:lnTo>
                  <a:close/>
                  <a:moveTo>
                    <a:pt x="308" y="0"/>
                  </a:moveTo>
                  <a:lnTo>
                    <a:pt x="282" y="0"/>
                  </a:lnTo>
                  <a:lnTo>
                    <a:pt x="282" y="79"/>
                  </a:lnTo>
                  <a:lnTo>
                    <a:pt x="300" y="79"/>
                  </a:lnTo>
                  <a:lnTo>
                    <a:pt x="300" y="114"/>
                  </a:lnTo>
                  <a:lnTo>
                    <a:pt x="282" y="114"/>
                  </a:lnTo>
                  <a:lnTo>
                    <a:pt x="282" y="135"/>
                  </a:lnTo>
                  <a:lnTo>
                    <a:pt x="308" y="135"/>
                  </a:lnTo>
                  <a:lnTo>
                    <a:pt x="308" y="62"/>
                  </a:lnTo>
                  <a:lnTo>
                    <a:pt x="291" y="62"/>
                  </a:lnTo>
                  <a:lnTo>
                    <a:pt x="291" y="26"/>
                  </a:lnTo>
                  <a:lnTo>
                    <a:pt x="291" y="26"/>
                  </a:lnTo>
                  <a:lnTo>
                    <a:pt x="308" y="26"/>
                  </a:lnTo>
                  <a:lnTo>
                    <a:pt x="308" y="0"/>
                  </a:lnTo>
                  <a:close/>
                  <a:moveTo>
                    <a:pt x="256" y="187"/>
                  </a:moveTo>
                  <a:lnTo>
                    <a:pt x="282" y="187"/>
                  </a:lnTo>
                  <a:lnTo>
                    <a:pt x="282" y="171"/>
                  </a:lnTo>
                  <a:lnTo>
                    <a:pt x="256" y="171"/>
                  </a:lnTo>
                  <a:lnTo>
                    <a:pt x="256" y="187"/>
                  </a:lnTo>
                  <a:lnTo>
                    <a:pt x="256" y="187"/>
                  </a:lnTo>
                  <a:close/>
                  <a:moveTo>
                    <a:pt x="282" y="0"/>
                  </a:moveTo>
                  <a:lnTo>
                    <a:pt x="256" y="0"/>
                  </a:lnTo>
                  <a:lnTo>
                    <a:pt x="256" y="26"/>
                  </a:lnTo>
                  <a:lnTo>
                    <a:pt x="272" y="26"/>
                  </a:lnTo>
                  <a:lnTo>
                    <a:pt x="272" y="62"/>
                  </a:lnTo>
                  <a:lnTo>
                    <a:pt x="256" y="62"/>
                  </a:lnTo>
                  <a:lnTo>
                    <a:pt x="256" y="135"/>
                  </a:lnTo>
                  <a:lnTo>
                    <a:pt x="282" y="135"/>
                  </a:lnTo>
                  <a:lnTo>
                    <a:pt x="282" y="114"/>
                  </a:lnTo>
                  <a:lnTo>
                    <a:pt x="265" y="114"/>
                  </a:lnTo>
                  <a:lnTo>
                    <a:pt x="265" y="114"/>
                  </a:lnTo>
                  <a:lnTo>
                    <a:pt x="265" y="79"/>
                  </a:lnTo>
                  <a:lnTo>
                    <a:pt x="282" y="79"/>
                  </a:lnTo>
                  <a:lnTo>
                    <a:pt x="282" y="0"/>
                  </a:lnTo>
                  <a:close/>
                  <a:moveTo>
                    <a:pt x="230" y="187"/>
                  </a:moveTo>
                  <a:lnTo>
                    <a:pt x="256" y="187"/>
                  </a:lnTo>
                  <a:lnTo>
                    <a:pt x="256" y="171"/>
                  </a:lnTo>
                  <a:lnTo>
                    <a:pt x="230" y="171"/>
                  </a:lnTo>
                  <a:lnTo>
                    <a:pt x="230" y="187"/>
                  </a:lnTo>
                  <a:lnTo>
                    <a:pt x="230" y="187"/>
                  </a:lnTo>
                  <a:close/>
                  <a:moveTo>
                    <a:pt x="256" y="0"/>
                  </a:moveTo>
                  <a:lnTo>
                    <a:pt x="230" y="0"/>
                  </a:lnTo>
                  <a:lnTo>
                    <a:pt x="230" y="79"/>
                  </a:lnTo>
                  <a:lnTo>
                    <a:pt x="246" y="79"/>
                  </a:lnTo>
                  <a:lnTo>
                    <a:pt x="246" y="114"/>
                  </a:lnTo>
                  <a:lnTo>
                    <a:pt x="230" y="114"/>
                  </a:lnTo>
                  <a:lnTo>
                    <a:pt x="230" y="135"/>
                  </a:lnTo>
                  <a:lnTo>
                    <a:pt x="256" y="135"/>
                  </a:lnTo>
                  <a:lnTo>
                    <a:pt x="256" y="62"/>
                  </a:lnTo>
                  <a:lnTo>
                    <a:pt x="237" y="62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56" y="26"/>
                  </a:lnTo>
                  <a:lnTo>
                    <a:pt x="256" y="0"/>
                  </a:lnTo>
                  <a:close/>
                  <a:moveTo>
                    <a:pt x="201" y="187"/>
                  </a:moveTo>
                  <a:lnTo>
                    <a:pt x="230" y="187"/>
                  </a:lnTo>
                  <a:lnTo>
                    <a:pt x="230" y="171"/>
                  </a:lnTo>
                  <a:lnTo>
                    <a:pt x="201" y="171"/>
                  </a:lnTo>
                  <a:lnTo>
                    <a:pt x="201" y="187"/>
                  </a:lnTo>
                  <a:lnTo>
                    <a:pt x="201" y="187"/>
                  </a:lnTo>
                  <a:close/>
                  <a:moveTo>
                    <a:pt x="230" y="0"/>
                  </a:moveTo>
                  <a:lnTo>
                    <a:pt x="201" y="0"/>
                  </a:lnTo>
                  <a:lnTo>
                    <a:pt x="201" y="26"/>
                  </a:lnTo>
                  <a:lnTo>
                    <a:pt x="220" y="26"/>
                  </a:lnTo>
                  <a:lnTo>
                    <a:pt x="220" y="62"/>
                  </a:lnTo>
                  <a:lnTo>
                    <a:pt x="201" y="62"/>
                  </a:lnTo>
                  <a:lnTo>
                    <a:pt x="201" y="135"/>
                  </a:lnTo>
                  <a:lnTo>
                    <a:pt x="230" y="135"/>
                  </a:lnTo>
                  <a:lnTo>
                    <a:pt x="230" y="114"/>
                  </a:lnTo>
                  <a:lnTo>
                    <a:pt x="211" y="114"/>
                  </a:lnTo>
                  <a:lnTo>
                    <a:pt x="211" y="114"/>
                  </a:lnTo>
                  <a:lnTo>
                    <a:pt x="211" y="79"/>
                  </a:lnTo>
                  <a:lnTo>
                    <a:pt x="230" y="79"/>
                  </a:lnTo>
                  <a:lnTo>
                    <a:pt x="230" y="0"/>
                  </a:lnTo>
                  <a:close/>
                  <a:moveTo>
                    <a:pt x="175" y="187"/>
                  </a:moveTo>
                  <a:lnTo>
                    <a:pt x="201" y="187"/>
                  </a:lnTo>
                  <a:lnTo>
                    <a:pt x="201" y="171"/>
                  </a:lnTo>
                  <a:lnTo>
                    <a:pt x="175" y="171"/>
                  </a:lnTo>
                  <a:lnTo>
                    <a:pt x="175" y="187"/>
                  </a:lnTo>
                  <a:lnTo>
                    <a:pt x="175" y="187"/>
                  </a:lnTo>
                  <a:close/>
                  <a:moveTo>
                    <a:pt x="201" y="0"/>
                  </a:moveTo>
                  <a:lnTo>
                    <a:pt x="175" y="0"/>
                  </a:lnTo>
                  <a:lnTo>
                    <a:pt x="175" y="79"/>
                  </a:lnTo>
                  <a:lnTo>
                    <a:pt x="194" y="79"/>
                  </a:lnTo>
                  <a:lnTo>
                    <a:pt x="194" y="114"/>
                  </a:lnTo>
                  <a:lnTo>
                    <a:pt x="175" y="114"/>
                  </a:lnTo>
                  <a:lnTo>
                    <a:pt x="175" y="135"/>
                  </a:lnTo>
                  <a:lnTo>
                    <a:pt x="201" y="135"/>
                  </a:lnTo>
                  <a:lnTo>
                    <a:pt x="201" y="62"/>
                  </a:lnTo>
                  <a:lnTo>
                    <a:pt x="185" y="62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201" y="26"/>
                  </a:lnTo>
                  <a:lnTo>
                    <a:pt x="201" y="0"/>
                  </a:lnTo>
                  <a:close/>
                  <a:moveTo>
                    <a:pt x="149" y="187"/>
                  </a:moveTo>
                  <a:lnTo>
                    <a:pt x="175" y="187"/>
                  </a:lnTo>
                  <a:lnTo>
                    <a:pt x="175" y="171"/>
                  </a:lnTo>
                  <a:lnTo>
                    <a:pt x="149" y="171"/>
                  </a:lnTo>
                  <a:lnTo>
                    <a:pt x="149" y="187"/>
                  </a:lnTo>
                  <a:lnTo>
                    <a:pt x="149" y="187"/>
                  </a:lnTo>
                  <a:close/>
                  <a:moveTo>
                    <a:pt x="175" y="0"/>
                  </a:moveTo>
                  <a:lnTo>
                    <a:pt x="149" y="0"/>
                  </a:lnTo>
                  <a:lnTo>
                    <a:pt x="149" y="26"/>
                  </a:lnTo>
                  <a:lnTo>
                    <a:pt x="166" y="26"/>
                  </a:lnTo>
                  <a:lnTo>
                    <a:pt x="166" y="62"/>
                  </a:lnTo>
                  <a:lnTo>
                    <a:pt x="149" y="62"/>
                  </a:lnTo>
                  <a:lnTo>
                    <a:pt x="149" y="135"/>
                  </a:lnTo>
                  <a:lnTo>
                    <a:pt x="175" y="135"/>
                  </a:lnTo>
                  <a:lnTo>
                    <a:pt x="175" y="114"/>
                  </a:lnTo>
                  <a:lnTo>
                    <a:pt x="159" y="114"/>
                  </a:lnTo>
                  <a:lnTo>
                    <a:pt x="159" y="114"/>
                  </a:lnTo>
                  <a:lnTo>
                    <a:pt x="159" y="79"/>
                  </a:lnTo>
                  <a:lnTo>
                    <a:pt x="175" y="79"/>
                  </a:lnTo>
                  <a:lnTo>
                    <a:pt x="175" y="0"/>
                  </a:lnTo>
                  <a:close/>
                  <a:moveTo>
                    <a:pt x="123" y="187"/>
                  </a:moveTo>
                  <a:lnTo>
                    <a:pt x="149" y="187"/>
                  </a:lnTo>
                  <a:lnTo>
                    <a:pt x="149" y="171"/>
                  </a:lnTo>
                  <a:lnTo>
                    <a:pt x="123" y="171"/>
                  </a:lnTo>
                  <a:lnTo>
                    <a:pt x="123" y="187"/>
                  </a:lnTo>
                  <a:lnTo>
                    <a:pt x="123" y="187"/>
                  </a:lnTo>
                  <a:close/>
                  <a:moveTo>
                    <a:pt x="149" y="0"/>
                  </a:moveTo>
                  <a:lnTo>
                    <a:pt x="123" y="0"/>
                  </a:lnTo>
                  <a:lnTo>
                    <a:pt x="123" y="79"/>
                  </a:lnTo>
                  <a:lnTo>
                    <a:pt x="140" y="79"/>
                  </a:lnTo>
                  <a:lnTo>
                    <a:pt x="140" y="114"/>
                  </a:lnTo>
                  <a:lnTo>
                    <a:pt x="123" y="114"/>
                  </a:lnTo>
                  <a:lnTo>
                    <a:pt x="123" y="135"/>
                  </a:lnTo>
                  <a:lnTo>
                    <a:pt x="149" y="135"/>
                  </a:lnTo>
                  <a:lnTo>
                    <a:pt x="149" y="62"/>
                  </a:lnTo>
                  <a:lnTo>
                    <a:pt x="130" y="6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49" y="26"/>
                  </a:lnTo>
                  <a:lnTo>
                    <a:pt x="149" y="0"/>
                  </a:lnTo>
                  <a:close/>
                  <a:moveTo>
                    <a:pt x="95" y="187"/>
                  </a:moveTo>
                  <a:lnTo>
                    <a:pt x="123" y="187"/>
                  </a:lnTo>
                  <a:lnTo>
                    <a:pt x="123" y="171"/>
                  </a:lnTo>
                  <a:lnTo>
                    <a:pt x="95" y="171"/>
                  </a:lnTo>
                  <a:lnTo>
                    <a:pt x="95" y="187"/>
                  </a:lnTo>
                  <a:lnTo>
                    <a:pt x="95" y="187"/>
                  </a:lnTo>
                  <a:close/>
                  <a:moveTo>
                    <a:pt x="123" y="0"/>
                  </a:moveTo>
                  <a:lnTo>
                    <a:pt x="95" y="0"/>
                  </a:lnTo>
                  <a:lnTo>
                    <a:pt x="95" y="26"/>
                  </a:lnTo>
                  <a:lnTo>
                    <a:pt x="114" y="26"/>
                  </a:lnTo>
                  <a:lnTo>
                    <a:pt x="114" y="62"/>
                  </a:lnTo>
                  <a:lnTo>
                    <a:pt x="95" y="62"/>
                  </a:lnTo>
                  <a:lnTo>
                    <a:pt x="95" y="135"/>
                  </a:lnTo>
                  <a:lnTo>
                    <a:pt x="123" y="135"/>
                  </a:lnTo>
                  <a:lnTo>
                    <a:pt x="12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79"/>
                  </a:lnTo>
                  <a:lnTo>
                    <a:pt x="123" y="79"/>
                  </a:lnTo>
                  <a:lnTo>
                    <a:pt x="123" y="0"/>
                  </a:lnTo>
                  <a:close/>
                  <a:moveTo>
                    <a:pt x="69" y="187"/>
                  </a:moveTo>
                  <a:lnTo>
                    <a:pt x="95" y="187"/>
                  </a:lnTo>
                  <a:lnTo>
                    <a:pt x="95" y="171"/>
                  </a:lnTo>
                  <a:lnTo>
                    <a:pt x="69" y="171"/>
                  </a:lnTo>
                  <a:lnTo>
                    <a:pt x="69" y="187"/>
                  </a:lnTo>
                  <a:lnTo>
                    <a:pt x="69" y="187"/>
                  </a:lnTo>
                  <a:close/>
                  <a:moveTo>
                    <a:pt x="95" y="0"/>
                  </a:moveTo>
                  <a:lnTo>
                    <a:pt x="69" y="0"/>
                  </a:lnTo>
                  <a:lnTo>
                    <a:pt x="69" y="79"/>
                  </a:lnTo>
                  <a:lnTo>
                    <a:pt x="88" y="79"/>
                  </a:lnTo>
                  <a:lnTo>
                    <a:pt x="88" y="114"/>
                  </a:lnTo>
                  <a:lnTo>
                    <a:pt x="69" y="114"/>
                  </a:lnTo>
                  <a:lnTo>
                    <a:pt x="69" y="135"/>
                  </a:lnTo>
                  <a:lnTo>
                    <a:pt x="95" y="135"/>
                  </a:lnTo>
                  <a:lnTo>
                    <a:pt x="95" y="62"/>
                  </a:lnTo>
                  <a:lnTo>
                    <a:pt x="78" y="62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95" y="26"/>
                  </a:lnTo>
                  <a:lnTo>
                    <a:pt x="95" y="0"/>
                  </a:lnTo>
                  <a:close/>
                  <a:moveTo>
                    <a:pt x="43" y="187"/>
                  </a:moveTo>
                  <a:lnTo>
                    <a:pt x="69" y="187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9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79"/>
                  </a:lnTo>
                  <a:lnTo>
                    <a:pt x="69" y="79"/>
                  </a:lnTo>
                  <a:lnTo>
                    <a:pt x="69" y="0"/>
                  </a:lnTo>
                  <a:lnTo>
                    <a:pt x="43" y="0"/>
                  </a:lnTo>
                  <a:lnTo>
                    <a:pt x="43" y="26"/>
                  </a:lnTo>
                  <a:lnTo>
                    <a:pt x="59" y="26"/>
                  </a:lnTo>
                  <a:lnTo>
                    <a:pt x="59" y="62"/>
                  </a:lnTo>
                  <a:lnTo>
                    <a:pt x="43" y="62"/>
                  </a:lnTo>
                  <a:lnTo>
                    <a:pt x="43" y="187"/>
                  </a:lnTo>
                  <a:close/>
                  <a:moveTo>
                    <a:pt x="0" y="187"/>
                  </a:moveTo>
                  <a:lnTo>
                    <a:pt x="43" y="187"/>
                  </a:lnTo>
                  <a:lnTo>
                    <a:pt x="43" y="62"/>
                  </a:lnTo>
                  <a:lnTo>
                    <a:pt x="26" y="6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3" y="26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72"/>
            <p:cNvSpPr>
              <a:spLocks/>
            </p:cNvSpPr>
            <p:nvPr/>
          </p:nvSpPr>
          <p:spPr bwMode="auto">
            <a:xfrm>
              <a:off x="6701794" y="2283506"/>
              <a:ext cx="173295" cy="42213"/>
            </a:xfrm>
            <a:custGeom>
              <a:avLst/>
              <a:gdLst>
                <a:gd name="T0" fmla="*/ 0 w 99"/>
                <a:gd name="T1" fmla="*/ 12 h 24"/>
                <a:gd name="T2" fmla="*/ 7 w 99"/>
                <a:gd name="T3" fmla="*/ 24 h 24"/>
                <a:gd name="T4" fmla="*/ 50 w 99"/>
                <a:gd name="T5" fmla="*/ 14 h 24"/>
                <a:gd name="T6" fmla="*/ 92 w 99"/>
                <a:gd name="T7" fmla="*/ 24 h 24"/>
                <a:gd name="T8" fmla="*/ 99 w 99"/>
                <a:gd name="T9" fmla="*/ 12 h 24"/>
                <a:gd name="T10" fmla="*/ 50 w 99"/>
                <a:gd name="T11" fmla="*/ 0 h 24"/>
                <a:gd name="T12" fmla="*/ 0 w 9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4">
                  <a:moveTo>
                    <a:pt x="0" y="12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19" y="18"/>
                    <a:pt x="34" y="14"/>
                    <a:pt x="50" y="14"/>
                  </a:cubicBezTo>
                  <a:cubicBezTo>
                    <a:pt x="65" y="14"/>
                    <a:pt x="80" y="18"/>
                    <a:pt x="92" y="24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85" y="4"/>
                    <a:pt x="68" y="0"/>
                    <a:pt x="50" y="0"/>
                  </a:cubicBezTo>
                  <a:cubicBezTo>
                    <a:pt x="32" y="0"/>
                    <a:pt x="14" y="4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73"/>
            <p:cNvSpPr>
              <a:spLocks/>
            </p:cNvSpPr>
            <p:nvPr/>
          </p:nvSpPr>
          <p:spPr bwMode="auto">
            <a:xfrm>
              <a:off x="6673652" y="2236109"/>
              <a:ext cx="231061" cy="48878"/>
            </a:xfrm>
            <a:custGeom>
              <a:avLst/>
              <a:gdLst>
                <a:gd name="T0" fmla="*/ 132 w 132"/>
                <a:gd name="T1" fmla="*/ 16 h 28"/>
                <a:gd name="T2" fmla="*/ 66 w 132"/>
                <a:gd name="T3" fmla="*/ 0 h 28"/>
                <a:gd name="T4" fmla="*/ 0 w 132"/>
                <a:gd name="T5" fmla="*/ 16 h 28"/>
                <a:gd name="T6" fmla="*/ 6 w 132"/>
                <a:gd name="T7" fmla="*/ 28 h 28"/>
                <a:gd name="T8" fmla="*/ 66 w 132"/>
                <a:gd name="T9" fmla="*/ 14 h 28"/>
                <a:gd name="T10" fmla="*/ 125 w 132"/>
                <a:gd name="T11" fmla="*/ 28 h 28"/>
                <a:gd name="T12" fmla="*/ 132 w 132"/>
                <a:gd name="T1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8">
                  <a:moveTo>
                    <a:pt x="132" y="16"/>
                  </a:moveTo>
                  <a:cubicBezTo>
                    <a:pt x="113" y="6"/>
                    <a:pt x="90" y="0"/>
                    <a:pt x="66" y="0"/>
                  </a:cubicBezTo>
                  <a:cubicBezTo>
                    <a:pt x="42" y="0"/>
                    <a:pt x="18" y="6"/>
                    <a:pt x="0" y="1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3" y="19"/>
                    <a:pt x="44" y="14"/>
                    <a:pt x="66" y="14"/>
                  </a:cubicBezTo>
                  <a:cubicBezTo>
                    <a:pt x="87" y="14"/>
                    <a:pt x="108" y="19"/>
                    <a:pt x="125" y="28"/>
                  </a:cubicBezTo>
                  <a:lnTo>
                    <a:pt x="13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6" name="Group 46"/>
          <p:cNvGrpSpPr/>
          <p:nvPr/>
        </p:nvGrpSpPr>
        <p:grpSpPr>
          <a:xfrm>
            <a:off x="7938749" y="1549813"/>
            <a:ext cx="509519" cy="511001"/>
            <a:chOff x="5127320" y="2129465"/>
            <a:chExt cx="509519" cy="511001"/>
          </a:xfrm>
        </p:grpSpPr>
        <p:sp>
          <p:nvSpPr>
            <p:cNvPr id="197" name="Freeform 74"/>
            <p:cNvSpPr>
              <a:spLocks noEditPoints="1"/>
            </p:cNvSpPr>
            <p:nvPr/>
          </p:nvSpPr>
          <p:spPr bwMode="auto">
            <a:xfrm>
              <a:off x="5127320" y="2129465"/>
              <a:ext cx="509519" cy="511001"/>
            </a:xfrm>
            <a:custGeom>
              <a:avLst/>
              <a:gdLst>
                <a:gd name="T0" fmla="*/ 146 w 291"/>
                <a:gd name="T1" fmla="*/ 0 h 292"/>
                <a:gd name="T2" fmla="*/ 249 w 291"/>
                <a:gd name="T3" fmla="*/ 43 h 292"/>
                <a:gd name="T4" fmla="*/ 291 w 291"/>
                <a:gd name="T5" fmla="*/ 146 h 292"/>
                <a:gd name="T6" fmla="*/ 249 w 291"/>
                <a:gd name="T7" fmla="*/ 249 h 292"/>
                <a:gd name="T8" fmla="*/ 146 w 291"/>
                <a:gd name="T9" fmla="*/ 292 h 292"/>
                <a:gd name="T10" fmla="*/ 146 w 291"/>
                <a:gd name="T11" fmla="*/ 268 h 292"/>
                <a:gd name="T12" fmla="*/ 232 w 291"/>
                <a:gd name="T13" fmla="*/ 232 h 292"/>
                <a:gd name="T14" fmla="*/ 267 w 291"/>
                <a:gd name="T15" fmla="*/ 146 h 292"/>
                <a:gd name="T16" fmla="*/ 232 w 291"/>
                <a:gd name="T17" fmla="*/ 60 h 292"/>
                <a:gd name="T18" fmla="*/ 146 w 291"/>
                <a:gd name="T19" fmla="*/ 24 h 292"/>
                <a:gd name="T20" fmla="*/ 146 w 291"/>
                <a:gd name="T21" fmla="*/ 0 h 292"/>
                <a:gd name="T22" fmla="*/ 146 w 291"/>
                <a:gd name="T23" fmla="*/ 292 h 292"/>
                <a:gd name="T24" fmla="*/ 43 w 291"/>
                <a:gd name="T25" fmla="*/ 249 h 292"/>
                <a:gd name="T26" fmla="*/ 0 w 291"/>
                <a:gd name="T27" fmla="*/ 146 h 292"/>
                <a:gd name="T28" fmla="*/ 43 w 291"/>
                <a:gd name="T29" fmla="*/ 43 h 292"/>
                <a:gd name="T30" fmla="*/ 146 w 291"/>
                <a:gd name="T31" fmla="*/ 0 h 292"/>
                <a:gd name="T32" fmla="*/ 146 w 291"/>
                <a:gd name="T33" fmla="*/ 24 h 292"/>
                <a:gd name="T34" fmla="*/ 60 w 291"/>
                <a:gd name="T35" fmla="*/ 60 h 292"/>
                <a:gd name="T36" fmla="*/ 24 w 291"/>
                <a:gd name="T37" fmla="*/ 146 h 292"/>
                <a:gd name="T38" fmla="*/ 60 w 291"/>
                <a:gd name="T39" fmla="*/ 232 h 292"/>
                <a:gd name="T40" fmla="*/ 146 w 291"/>
                <a:gd name="T41" fmla="*/ 268 h 292"/>
                <a:gd name="T42" fmla="*/ 146 w 291"/>
                <a:gd name="T4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1" h="292">
                  <a:moveTo>
                    <a:pt x="146" y="0"/>
                  </a:moveTo>
                  <a:cubicBezTo>
                    <a:pt x="186" y="0"/>
                    <a:pt x="222" y="17"/>
                    <a:pt x="249" y="43"/>
                  </a:cubicBezTo>
                  <a:cubicBezTo>
                    <a:pt x="275" y="69"/>
                    <a:pt x="291" y="106"/>
                    <a:pt x="291" y="146"/>
                  </a:cubicBezTo>
                  <a:cubicBezTo>
                    <a:pt x="291" y="186"/>
                    <a:pt x="275" y="223"/>
                    <a:pt x="249" y="249"/>
                  </a:cubicBezTo>
                  <a:cubicBezTo>
                    <a:pt x="222" y="276"/>
                    <a:pt x="186" y="292"/>
                    <a:pt x="146" y="292"/>
                  </a:cubicBezTo>
                  <a:cubicBezTo>
                    <a:pt x="146" y="268"/>
                    <a:pt x="146" y="268"/>
                    <a:pt x="146" y="268"/>
                  </a:cubicBezTo>
                  <a:cubicBezTo>
                    <a:pt x="179" y="268"/>
                    <a:pt x="210" y="254"/>
                    <a:pt x="232" y="232"/>
                  </a:cubicBezTo>
                  <a:cubicBezTo>
                    <a:pt x="254" y="210"/>
                    <a:pt x="267" y="180"/>
                    <a:pt x="267" y="146"/>
                  </a:cubicBezTo>
                  <a:cubicBezTo>
                    <a:pt x="267" y="113"/>
                    <a:pt x="254" y="82"/>
                    <a:pt x="232" y="60"/>
                  </a:cubicBezTo>
                  <a:cubicBezTo>
                    <a:pt x="210" y="38"/>
                    <a:pt x="179" y="24"/>
                    <a:pt x="146" y="24"/>
                  </a:cubicBezTo>
                  <a:lnTo>
                    <a:pt x="146" y="0"/>
                  </a:lnTo>
                  <a:close/>
                  <a:moveTo>
                    <a:pt x="146" y="292"/>
                  </a:moveTo>
                  <a:cubicBezTo>
                    <a:pt x="105" y="292"/>
                    <a:pt x="69" y="276"/>
                    <a:pt x="43" y="249"/>
                  </a:cubicBezTo>
                  <a:cubicBezTo>
                    <a:pt x="16" y="223"/>
                    <a:pt x="0" y="186"/>
                    <a:pt x="0" y="146"/>
                  </a:cubicBezTo>
                  <a:cubicBezTo>
                    <a:pt x="0" y="106"/>
                    <a:pt x="16" y="69"/>
                    <a:pt x="43" y="43"/>
                  </a:cubicBezTo>
                  <a:cubicBezTo>
                    <a:pt x="69" y="17"/>
                    <a:pt x="105" y="0"/>
                    <a:pt x="146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12" y="24"/>
                    <a:pt x="82" y="38"/>
                    <a:pt x="60" y="60"/>
                  </a:cubicBezTo>
                  <a:cubicBezTo>
                    <a:pt x="37" y="82"/>
                    <a:pt x="24" y="113"/>
                    <a:pt x="24" y="146"/>
                  </a:cubicBezTo>
                  <a:cubicBezTo>
                    <a:pt x="24" y="180"/>
                    <a:pt x="37" y="210"/>
                    <a:pt x="60" y="232"/>
                  </a:cubicBezTo>
                  <a:cubicBezTo>
                    <a:pt x="82" y="254"/>
                    <a:pt x="112" y="268"/>
                    <a:pt x="146" y="268"/>
                  </a:cubicBezTo>
                  <a:lnTo>
                    <a:pt x="146" y="2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98" name="Group 48"/>
            <p:cNvGrpSpPr/>
            <p:nvPr/>
          </p:nvGrpSpPr>
          <p:grpSpPr>
            <a:xfrm>
              <a:off x="5148797" y="2150202"/>
              <a:ext cx="467306" cy="469528"/>
              <a:chOff x="5148797" y="2150202"/>
              <a:chExt cx="467306" cy="469528"/>
            </a:xfrm>
          </p:grpSpPr>
          <p:sp>
            <p:nvSpPr>
              <p:cNvPr id="199" name="Oval 75"/>
              <p:cNvSpPr>
                <a:spLocks noChangeArrowheads="1"/>
              </p:cNvSpPr>
              <p:nvPr/>
            </p:nvSpPr>
            <p:spPr bwMode="auto">
              <a:xfrm>
                <a:off x="5148797" y="2150202"/>
                <a:ext cx="467306" cy="469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76"/>
              <p:cNvSpPr>
                <a:spLocks noEditPoints="1"/>
              </p:cNvSpPr>
              <p:nvPr/>
            </p:nvSpPr>
            <p:spPr bwMode="auto">
              <a:xfrm>
                <a:off x="5287285" y="2232406"/>
                <a:ext cx="190329" cy="306600"/>
              </a:xfrm>
              <a:custGeom>
                <a:avLst/>
                <a:gdLst>
                  <a:gd name="T0" fmla="*/ 257 w 257"/>
                  <a:gd name="T1" fmla="*/ 414 h 414"/>
                  <a:gd name="T2" fmla="*/ 229 w 257"/>
                  <a:gd name="T3" fmla="*/ 8 h 414"/>
                  <a:gd name="T4" fmla="*/ 205 w 257"/>
                  <a:gd name="T5" fmla="*/ 0 h 414"/>
                  <a:gd name="T6" fmla="*/ 229 w 257"/>
                  <a:gd name="T7" fmla="*/ 34 h 414"/>
                  <a:gd name="T8" fmla="*/ 229 w 257"/>
                  <a:gd name="T9" fmla="*/ 268 h 414"/>
                  <a:gd name="T10" fmla="*/ 205 w 257"/>
                  <a:gd name="T11" fmla="*/ 296 h 414"/>
                  <a:gd name="T12" fmla="*/ 229 w 257"/>
                  <a:gd name="T13" fmla="*/ 329 h 414"/>
                  <a:gd name="T14" fmla="*/ 205 w 257"/>
                  <a:gd name="T15" fmla="*/ 329 h 414"/>
                  <a:gd name="T16" fmla="*/ 229 w 257"/>
                  <a:gd name="T17" fmla="*/ 353 h 414"/>
                  <a:gd name="T18" fmla="*/ 229 w 257"/>
                  <a:gd name="T19" fmla="*/ 386 h 414"/>
                  <a:gd name="T20" fmla="*/ 205 w 257"/>
                  <a:gd name="T21" fmla="*/ 414 h 414"/>
                  <a:gd name="T22" fmla="*/ 179 w 257"/>
                  <a:gd name="T23" fmla="*/ 8 h 414"/>
                  <a:gd name="T24" fmla="*/ 130 w 257"/>
                  <a:gd name="T25" fmla="*/ 34 h 414"/>
                  <a:gd name="T26" fmla="*/ 205 w 257"/>
                  <a:gd name="T27" fmla="*/ 0 h 414"/>
                  <a:gd name="T28" fmla="*/ 179 w 257"/>
                  <a:gd name="T29" fmla="*/ 0 h 414"/>
                  <a:gd name="T30" fmla="*/ 205 w 257"/>
                  <a:gd name="T31" fmla="*/ 414 h 414"/>
                  <a:gd name="T32" fmla="*/ 179 w 257"/>
                  <a:gd name="T33" fmla="*/ 386 h 414"/>
                  <a:gd name="T34" fmla="*/ 205 w 257"/>
                  <a:gd name="T35" fmla="*/ 353 h 414"/>
                  <a:gd name="T36" fmla="*/ 179 w 257"/>
                  <a:gd name="T37" fmla="*/ 329 h 414"/>
                  <a:gd name="T38" fmla="*/ 205 w 257"/>
                  <a:gd name="T39" fmla="*/ 296 h 414"/>
                  <a:gd name="T40" fmla="*/ 130 w 257"/>
                  <a:gd name="T41" fmla="*/ 268 h 414"/>
                  <a:gd name="T42" fmla="*/ 153 w 257"/>
                  <a:gd name="T43" fmla="*/ 296 h 414"/>
                  <a:gd name="T44" fmla="*/ 153 w 257"/>
                  <a:gd name="T45" fmla="*/ 329 h 414"/>
                  <a:gd name="T46" fmla="*/ 130 w 257"/>
                  <a:gd name="T47" fmla="*/ 353 h 414"/>
                  <a:gd name="T48" fmla="*/ 153 w 257"/>
                  <a:gd name="T49" fmla="*/ 386 h 414"/>
                  <a:gd name="T50" fmla="*/ 130 w 257"/>
                  <a:gd name="T51" fmla="*/ 386 h 414"/>
                  <a:gd name="T52" fmla="*/ 130 w 257"/>
                  <a:gd name="T53" fmla="*/ 8 h 414"/>
                  <a:gd name="T54" fmla="*/ 52 w 257"/>
                  <a:gd name="T55" fmla="*/ 34 h 414"/>
                  <a:gd name="T56" fmla="*/ 130 w 257"/>
                  <a:gd name="T57" fmla="*/ 8 h 414"/>
                  <a:gd name="T58" fmla="*/ 52 w 257"/>
                  <a:gd name="T59" fmla="*/ 414 h 414"/>
                  <a:gd name="T60" fmla="*/ 130 w 257"/>
                  <a:gd name="T61" fmla="*/ 386 h 414"/>
                  <a:gd name="T62" fmla="*/ 104 w 257"/>
                  <a:gd name="T63" fmla="*/ 353 h 414"/>
                  <a:gd name="T64" fmla="*/ 130 w 257"/>
                  <a:gd name="T65" fmla="*/ 329 h 414"/>
                  <a:gd name="T66" fmla="*/ 104 w 257"/>
                  <a:gd name="T67" fmla="*/ 296 h 414"/>
                  <a:gd name="T68" fmla="*/ 130 w 257"/>
                  <a:gd name="T69" fmla="*/ 268 h 414"/>
                  <a:gd name="T70" fmla="*/ 52 w 257"/>
                  <a:gd name="T71" fmla="*/ 296 h 414"/>
                  <a:gd name="T72" fmla="*/ 78 w 257"/>
                  <a:gd name="T73" fmla="*/ 329 h 414"/>
                  <a:gd name="T74" fmla="*/ 52 w 257"/>
                  <a:gd name="T75" fmla="*/ 329 h 414"/>
                  <a:gd name="T76" fmla="*/ 78 w 257"/>
                  <a:gd name="T77" fmla="*/ 353 h 414"/>
                  <a:gd name="T78" fmla="*/ 78 w 257"/>
                  <a:gd name="T79" fmla="*/ 386 h 414"/>
                  <a:gd name="T80" fmla="*/ 52 w 257"/>
                  <a:gd name="T81" fmla="*/ 414 h 414"/>
                  <a:gd name="T82" fmla="*/ 0 w 257"/>
                  <a:gd name="T83" fmla="*/ 8 h 414"/>
                  <a:gd name="T84" fmla="*/ 52 w 257"/>
                  <a:gd name="T85" fmla="*/ 414 h 414"/>
                  <a:gd name="T86" fmla="*/ 28 w 257"/>
                  <a:gd name="T87" fmla="*/ 386 h 414"/>
                  <a:gd name="T88" fmla="*/ 52 w 257"/>
                  <a:gd name="T89" fmla="*/ 353 h 414"/>
                  <a:gd name="T90" fmla="*/ 28 w 257"/>
                  <a:gd name="T91" fmla="*/ 329 h 414"/>
                  <a:gd name="T92" fmla="*/ 52 w 257"/>
                  <a:gd name="T93" fmla="*/ 296 h 414"/>
                  <a:gd name="T94" fmla="*/ 28 w 257"/>
                  <a:gd name="T95" fmla="*/ 268 h 414"/>
                  <a:gd name="T96" fmla="*/ 52 w 257"/>
                  <a:gd name="T97" fmla="*/ 3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" h="414">
                    <a:moveTo>
                      <a:pt x="205" y="414"/>
                    </a:moveTo>
                    <a:lnTo>
                      <a:pt x="257" y="414"/>
                    </a:lnTo>
                    <a:lnTo>
                      <a:pt x="257" y="8"/>
                    </a:lnTo>
                    <a:lnTo>
                      <a:pt x="229" y="8"/>
                    </a:lnTo>
                    <a:lnTo>
                      <a:pt x="229" y="0"/>
                    </a:lnTo>
                    <a:lnTo>
                      <a:pt x="205" y="0"/>
                    </a:lnTo>
                    <a:lnTo>
                      <a:pt x="205" y="34"/>
                    </a:lnTo>
                    <a:lnTo>
                      <a:pt x="229" y="34"/>
                    </a:lnTo>
                    <a:lnTo>
                      <a:pt x="229" y="268"/>
                    </a:lnTo>
                    <a:lnTo>
                      <a:pt x="229" y="268"/>
                    </a:lnTo>
                    <a:lnTo>
                      <a:pt x="205" y="268"/>
                    </a:lnTo>
                    <a:lnTo>
                      <a:pt x="205" y="296"/>
                    </a:lnTo>
                    <a:lnTo>
                      <a:pt x="229" y="296"/>
                    </a:lnTo>
                    <a:lnTo>
                      <a:pt x="229" y="329"/>
                    </a:lnTo>
                    <a:lnTo>
                      <a:pt x="229" y="329"/>
                    </a:lnTo>
                    <a:lnTo>
                      <a:pt x="205" y="329"/>
                    </a:lnTo>
                    <a:lnTo>
                      <a:pt x="205" y="353"/>
                    </a:lnTo>
                    <a:lnTo>
                      <a:pt x="229" y="353"/>
                    </a:lnTo>
                    <a:lnTo>
                      <a:pt x="229" y="386"/>
                    </a:lnTo>
                    <a:lnTo>
                      <a:pt x="229" y="386"/>
                    </a:lnTo>
                    <a:lnTo>
                      <a:pt x="205" y="386"/>
                    </a:lnTo>
                    <a:lnTo>
                      <a:pt x="205" y="414"/>
                    </a:lnTo>
                    <a:close/>
                    <a:moveTo>
                      <a:pt x="179" y="0"/>
                    </a:moveTo>
                    <a:lnTo>
                      <a:pt x="179" y="8"/>
                    </a:lnTo>
                    <a:lnTo>
                      <a:pt x="130" y="8"/>
                    </a:lnTo>
                    <a:lnTo>
                      <a:pt x="130" y="34"/>
                    </a:lnTo>
                    <a:lnTo>
                      <a:pt x="205" y="34"/>
                    </a:lnTo>
                    <a:lnTo>
                      <a:pt x="205" y="0"/>
                    </a:lnTo>
                    <a:lnTo>
                      <a:pt x="179" y="0"/>
                    </a:lnTo>
                    <a:lnTo>
                      <a:pt x="179" y="0"/>
                    </a:lnTo>
                    <a:close/>
                    <a:moveTo>
                      <a:pt x="130" y="414"/>
                    </a:moveTo>
                    <a:lnTo>
                      <a:pt x="205" y="414"/>
                    </a:lnTo>
                    <a:lnTo>
                      <a:pt x="205" y="386"/>
                    </a:lnTo>
                    <a:lnTo>
                      <a:pt x="179" y="386"/>
                    </a:lnTo>
                    <a:lnTo>
                      <a:pt x="179" y="353"/>
                    </a:lnTo>
                    <a:lnTo>
                      <a:pt x="205" y="353"/>
                    </a:lnTo>
                    <a:lnTo>
                      <a:pt x="205" y="329"/>
                    </a:lnTo>
                    <a:lnTo>
                      <a:pt x="179" y="329"/>
                    </a:lnTo>
                    <a:lnTo>
                      <a:pt x="179" y="296"/>
                    </a:lnTo>
                    <a:lnTo>
                      <a:pt x="205" y="296"/>
                    </a:lnTo>
                    <a:lnTo>
                      <a:pt x="205" y="268"/>
                    </a:lnTo>
                    <a:lnTo>
                      <a:pt x="130" y="268"/>
                    </a:lnTo>
                    <a:lnTo>
                      <a:pt x="130" y="296"/>
                    </a:lnTo>
                    <a:lnTo>
                      <a:pt x="153" y="296"/>
                    </a:lnTo>
                    <a:lnTo>
                      <a:pt x="153" y="329"/>
                    </a:lnTo>
                    <a:lnTo>
                      <a:pt x="153" y="329"/>
                    </a:lnTo>
                    <a:lnTo>
                      <a:pt x="130" y="329"/>
                    </a:lnTo>
                    <a:lnTo>
                      <a:pt x="130" y="353"/>
                    </a:lnTo>
                    <a:lnTo>
                      <a:pt x="153" y="353"/>
                    </a:lnTo>
                    <a:lnTo>
                      <a:pt x="153" y="386"/>
                    </a:lnTo>
                    <a:lnTo>
                      <a:pt x="153" y="386"/>
                    </a:lnTo>
                    <a:lnTo>
                      <a:pt x="130" y="386"/>
                    </a:lnTo>
                    <a:lnTo>
                      <a:pt x="130" y="414"/>
                    </a:lnTo>
                    <a:close/>
                    <a:moveTo>
                      <a:pt x="130" y="8"/>
                    </a:moveTo>
                    <a:lnTo>
                      <a:pt x="52" y="8"/>
                    </a:lnTo>
                    <a:lnTo>
                      <a:pt x="52" y="34"/>
                    </a:lnTo>
                    <a:lnTo>
                      <a:pt x="130" y="34"/>
                    </a:lnTo>
                    <a:lnTo>
                      <a:pt x="130" y="8"/>
                    </a:lnTo>
                    <a:lnTo>
                      <a:pt x="130" y="8"/>
                    </a:lnTo>
                    <a:close/>
                    <a:moveTo>
                      <a:pt x="52" y="414"/>
                    </a:moveTo>
                    <a:lnTo>
                      <a:pt x="130" y="414"/>
                    </a:lnTo>
                    <a:lnTo>
                      <a:pt x="130" y="386"/>
                    </a:lnTo>
                    <a:lnTo>
                      <a:pt x="104" y="386"/>
                    </a:lnTo>
                    <a:lnTo>
                      <a:pt x="104" y="353"/>
                    </a:lnTo>
                    <a:lnTo>
                      <a:pt x="130" y="353"/>
                    </a:lnTo>
                    <a:lnTo>
                      <a:pt x="130" y="329"/>
                    </a:lnTo>
                    <a:lnTo>
                      <a:pt x="104" y="329"/>
                    </a:lnTo>
                    <a:lnTo>
                      <a:pt x="104" y="296"/>
                    </a:lnTo>
                    <a:lnTo>
                      <a:pt x="130" y="296"/>
                    </a:lnTo>
                    <a:lnTo>
                      <a:pt x="130" y="268"/>
                    </a:lnTo>
                    <a:lnTo>
                      <a:pt x="52" y="268"/>
                    </a:lnTo>
                    <a:lnTo>
                      <a:pt x="52" y="296"/>
                    </a:lnTo>
                    <a:lnTo>
                      <a:pt x="78" y="296"/>
                    </a:lnTo>
                    <a:lnTo>
                      <a:pt x="78" y="329"/>
                    </a:lnTo>
                    <a:lnTo>
                      <a:pt x="78" y="329"/>
                    </a:lnTo>
                    <a:lnTo>
                      <a:pt x="52" y="329"/>
                    </a:lnTo>
                    <a:lnTo>
                      <a:pt x="52" y="353"/>
                    </a:lnTo>
                    <a:lnTo>
                      <a:pt x="78" y="353"/>
                    </a:lnTo>
                    <a:lnTo>
                      <a:pt x="78" y="386"/>
                    </a:lnTo>
                    <a:lnTo>
                      <a:pt x="78" y="386"/>
                    </a:lnTo>
                    <a:lnTo>
                      <a:pt x="52" y="386"/>
                    </a:lnTo>
                    <a:lnTo>
                      <a:pt x="52" y="414"/>
                    </a:lnTo>
                    <a:close/>
                    <a:moveTo>
                      <a:pt x="52" y="8"/>
                    </a:moveTo>
                    <a:lnTo>
                      <a:pt x="0" y="8"/>
                    </a:lnTo>
                    <a:lnTo>
                      <a:pt x="0" y="414"/>
                    </a:lnTo>
                    <a:lnTo>
                      <a:pt x="52" y="414"/>
                    </a:lnTo>
                    <a:lnTo>
                      <a:pt x="52" y="386"/>
                    </a:lnTo>
                    <a:lnTo>
                      <a:pt x="28" y="386"/>
                    </a:lnTo>
                    <a:lnTo>
                      <a:pt x="28" y="353"/>
                    </a:lnTo>
                    <a:lnTo>
                      <a:pt x="52" y="353"/>
                    </a:lnTo>
                    <a:lnTo>
                      <a:pt x="52" y="329"/>
                    </a:lnTo>
                    <a:lnTo>
                      <a:pt x="28" y="329"/>
                    </a:lnTo>
                    <a:lnTo>
                      <a:pt x="28" y="296"/>
                    </a:lnTo>
                    <a:lnTo>
                      <a:pt x="52" y="296"/>
                    </a:lnTo>
                    <a:lnTo>
                      <a:pt x="52" y="268"/>
                    </a:lnTo>
                    <a:lnTo>
                      <a:pt x="28" y="268"/>
                    </a:lnTo>
                    <a:lnTo>
                      <a:pt x="28" y="34"/>
                    </a:lnTo>
                    <a:lnTo>
                      <a:pt x="52" y="34"/>
                    </a:ln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51"/>
          <p:cNvGrpSpPr/>
          <p:nvPr/>
        </p:nvGrpSpPr>
        <p:grpSpPr>
          <a:xfrm>
            <a:off x="9745766" y="2313352"/>
            <a:ext cx="605795" cy="605795"/>
            <a:chOff x="6934337" y="2893004"/>
            <a:chExt cx="605795" cy="605795"/>
          </a:xfrm>
        </p:grpSpPr>
        <p:sp>
          <p:nvSpPr>
            <p:cNvPr id="202" name="Freeform 77"/>
            <p:cNvSpPr>
              <a:spLocks noEditPoints="1"/>
            </p:cNvSpPr>
            <p:nvPr/>
          </p:nvSpPr>
          <p:spPr bwMode="auto">
            <a:xfrm>
              <a:off x="6934337" y="2893004"/>
              <a:ext cx="605795" cy="605795"/>
            </a:xfrm>
            <a:custGeom>
              <a:avLst/>
              <a:gdLst>
                <a:gd name="T0" fmla="*/ 173 w 346"/>
                <a:gd name="T1" fmla="*/ 0 h 346"/>
                <a:gd name="T2" fmla="*/ 296 w 346"/>
                <a:gd name="T3" fmla="*/ 50 h 346"/>
                <a:gd name="T4" fmla="*/ 346 w 346"/>
                <a:gd name="T5" fmla="*/ 173 h 346"/>
                <a:gd name="T6" fmla="*/ 296 w 346"/>
                <a:gd name="T7" fmla="*/ 295 h 346"/>
                <a:gd name="T8" fmla="*/ 173 w 346"/>
                <a:gd name="T9" fmla="*/ 346 h 346"/>
                <a:gd name="T10" fmla="*/ 173 w 346"/>
                <a:gd name="T11" fmla="*/ 322 h 346"/>
                <a:gd name="T12" fmla="*/ 279 w 346"/>
                <a:gd name="T13" fmla="*/ 278 h 346"/>
                <a:gd name="T14" fmla="*/ 322 w 346"/>
                <a:gd name="T15" fmla="*/ 173 h 346"/>
                <a:gd name="T16" fmla="*/ 279 w 346"/>
                <a:gd name="T17" fmla="*/ 67 h 346"/>
                <a:gd name="T18" fmla="*/ 173 w 346"/>
                <a:gd name="T19" fmla="*/ 24 h 346"/>
                <a:gd name="T20" fmla="*/ 173 w 346"/>
                <a:gd name="T21" fmla="*/ 0 h 346"/>
                <a:gd name="T22" fmla="*/ 173 w 346"/>
                <a:gd name="T23" fmla="*/ 346 h 346"/>
                <a:gd name="T24" fmla="*/ 51 w 346"/>
                <a:gd name="T25" fmla="*/ 295 h 346"/>
                <a:gd name="T26" fmla="*/ 0 w 346"/>
                <a:gd name="T27" fmla="*/ 173 h 346"/>
                <a:gd name="T28" fmla="*/ 51 w 346"/>
                <a:gd name="T29" fmla="*/ 50 h 346"/>
                <a:gd name="T30" fmla="*/ 173 w 346"/>
                <a:gd name="T31" fmla="*/ 0 h 346"/>
                <a:gd name="T32" fmla="*/ 173 w 346"/>
                <a:gd name="T33" fmla="*/ 24 h 346"/>
                <a:gd name="T34" fmla="*/ 68 w 346"/>
                <a:gd name="T35" fmla="*/ 67 h 346"/>
                <a:gd name="T36" fmla="*/ 24 w 346"/>
                <a:gd name="T37" fmla="*/ 173 h 346"/>
                <a:gd name="T38" fmla="*/ 68 w 346"/>
                <a:gd name="T39" fmla="*/ 278 h 346"/>
                <a:gd name="T40" fmla="*/ 173 w 346"/>
                <a:gd name="T41" fmla="*/ 322 h 346"/>
                <a:gd name="T42" fmla="*/ 173 w 346"/>
                <a:gd name="T4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221" y="0"/>
                    <a:pt x="264" y="19"/>
                    <a:pt x="296" y="50"/>
                  </a:cubicBezTo>
                  <a:cubicBezTo>
                    <a:pt x="327" y="82"/>
                    <a:pt x="346" y="125"/>
                    <a:pt x="346" y="173"/>
                  </a:cubicBezTo>
                  <a:cubicBezTo>
                    <a:pt x="346" y="221"/>
                    <a:pt x="327" y="264"/>
                    <a:pt x="296" y="295"/>
                  </a:cubicBezTo>
                  <a:cubicBezTo>
                    <a:pt x="264" y="327"/>
                    <a:pt x="221" y="346"/>
                    <a:pt x="173" y="346"/>
                  </a:cubicBezTo>
                  <a:cubicBezTo>
                    <a:pt x="173" y="322"/>
                    <a:pt x="173" y="322"/>
                    <a:pt x="173" y="322"/>
                  </a:cubicBezTo>
                  <a:cubicBezTo>
                    <a:pt x="214" y="322"/>
                    <a:pt x="252" y="305"/>
                    <a:pt x="279" y="278"/>
                  </a:cubicBezTo>
                  <a:cubicBezTo>
                    <a:pt x="306" y="251"/>
                    <a:pt x="322" y="214"/>
                    <a:pt x="322" y="173"/>
                  </a:cubicBezTo>
                  <a:cubicBezTo>
                    <a:pt x="322" y="132"/>
                    <a:pt x="306" y="94"/>
                    <a:pt x="279" y="67"/>
                  </a:cubicBezTo>
                  <a:cubicBezTo>
                    <a:pt x="252" y="40"/>
                    <a:pt x="214" y="24"/>
                    <a:pt x="173" y="24"/>
                  </a:cubicBezTo>
                  <a:lnTo>
                    <a:pt x="173" y="0"/>
                  </a:lnTo>
                  <a:close/>
                  <a:moveTo>
                    <a:pt x="173" y="346"/>
                  </a:moveTo>
                  <a:cubicBezTo>
                    <a:pt x="125" y="346"/>
                    <a:pt x="82" y="327"/>
                    <a:pt x="51" y="295"/>
                  </a:cubicBezTo>
                  <a:cubicBezTo>
                    <a:pt x="19" y="264"/>
                    <a:pt x="0" y="221"/>
                    <a:pt x="0" y="173"/>
                  </a:cubicBezTo>
                  <a:cubicBezTo>
                    <a:pt x="0" y="125"/>
                    <a:pt x="19" y="82"/>
                    <a:pt x="51" y="50"/>
                  </a:cubicBezTo>
                  <a:cubicBezTo>
                    <a:pt x="82" y="19"/>
                    <a:pt x="125" y="0"/>
                    <a:pt x="173" y="0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32" y="24"/>
                    <a:pt x="95" y="40"/>
                    <a:pt x="68" y="67"/>
                  </a:cubicBezTo>
                  <a:cubicBezTo>
                    <a:pt x="41" y="94"/>
                    <a:pt x="24" y="132"/>
                    <a:pt x="24" y="173"/>
                  </a:cubicBezTo>
                  <a:cubicBezTo>
                    <a:pt x="24" y="214"/>
                    <a:pt x="41" y="251"/>
                    <a:pt x="68" y="278"/>
                  </a:cubicBezTo>
                  <a:cubicBezTo>
                    <a:pt x="95" y="305"/>
                    <a:pt x="132" y="322"/>
                    <a:pt x="173" y="322"/>
                  </a:cubicBezTo>
                  <a:lnTo>
                    <a:pt x="173" y="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Oval 78"/>
            <p:cNvSpPr>
              <a:spLocks noChangeArrowheads="1"/>
            </p:cNvSpPr>
            <p:nvPr/>
          </p:nvSpPr>
          <p:spPr bwMode="auto">
            <a:xfrm>
              <a:off x="6955813" y="2913740"/>
              <a:ext cx="563582" cy="5643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79"/>
            <p:cNvSpPr>
              <a:spLocks/>
            </p:cNvSpPr>
            <p:nvPr/>
          </p:nvSpPr>
          <p:spPr bwMode="auto">
            <a:xfrm>
              <a:off x="7062457" y="3227746"/>
              <a:ext cx="351775" cy="90351"/>
            </a:xfrm>
            <a:custGeom>
              <a:avLst/>
              <a:gdLst>
                <a:gd name="T0" fmla="*/ 310 w 475"/>
                <a:gd name="T1" fmla="*/ 63 h 122"/>
                <a:gd name="T2" fmla="*/ 165 w 475"/>
                <a:gd name="T3" fmla="*/ 63 h 122"/>
                <a:gd name="T4" fmla="*/ 165 w 475"/>
                <a:gd name="T5" fmla="*/ 0 h 122"/>
                <a:gd name="T6" fmla="*/ 0 w 475"/>
                <a:gd name="T7" fmla="*/ 0 h 122"/>
                <a:gd name="T8" fmla="*/ 0 w 475"/>
                <a:gd name="T9" fmla="*/ 122 h 122"/>
                <a:gd name="T10" fmla="*/ 475 w 475"/>
                <a:gd name="T11" fmla="*/ 122 h 122"/>
                <a:gd name="T12" fmla="*/ 475 w 475"/>
                <a:gd name="T13" fmla="*/ 0 h 122"/>
                <a:gd name="T14" fmla="*/ 310 w 475"/>
                <a:gd name="T15" fmla="*/ 0 h 122"/>
                <a:gd name="T16" fmla="*/ 310 w 475"/>
                <a:gd name="T17" fmla="*/ 6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5" h="122">
                  <a:moveTo>
                    <a:pt x="310" y="63"/>
                  </a:moveTo>
                  <a:lnTo>
                    <a:pt x="165" y="63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475" y="122"/>
                  </a:lnTo>
                  <a:lnTo>
                    <a:pt x="475" y="0"/>
                  </a:lnTo>
                  <a:lnTo>
                    <a:pt x="310" y="0"/>
                  </a:lnTo>
                  <a:lnTo>
                    <a:pt x="31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Rectangle 80"/>
            <p:cNvSpPr>
              <a:spLocks noChangeArrowheads="1"/>
            </p:cNvSpPr>
            <p:nvPr/>
          </p:nvSpPr>
          <p:spPr bwMode="auto">
            <a:xfrm>
              <a:off x="7203908" y="3227746"/>
              <a:ext cx="66652" cy="259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81"/>
            <p:cNvSpPr>
              <a:spLocks noEditPoints="1"/>
            </p:cNvSpPr>
            <p:nvPr/>
          </p:nvSpPr>
          <p:spPr bwMode="auto">
            <a:xfrm>
              <a:off x="7062457" y="3022605"/>
              <a:ext cx="351775" cy="183664"/>
            </a:xfrm>
            <a:custGeom>
              <a:avLst/>
              <a:gdLst>
                <a:gd name="T0" fmla="*/ 352 w 475"/>
                <a:gd name="T1" fmla="*/ 0 h 248"/>
                <a:gd name="T2" fmla="*/ 236 w 475"/>
                <a:gd name="T3" fmla="*/ 0 h 248"/>
                <a:gd name="T4" fmla="*/ 236 w 475"/>
                <a:gd name="T5" fmla="*/ 42 h 248"/>
                <a:gd name="T6" fmla="*/ 312 w 475"/>
                <a:gd name="T7" fmla="*/ 42 h 248"/>
                <a:gd name="T8" fmla="*/ 312 w 475"/>
                <a:gd name="T9" fmla="*/ 92 h 248"/>
                <a:gd name="T10" fmla="*/ 236 w 475"/>
                <a:gd name="T11" fmla="*/ 92 h 248"/>
                <a:gd name="T12" fmla="*/ 236 w 475"/>
                <a:gd name="T13" fmla="*/ 248 h 248"/>
                <a:gd name="T14" fmla="*/ 310 w 475"/>
                <a:gd name="T15" fmla="*/ 248 h 248"/>
                <a:gd name="T16" fmla="*/ 475 w 475"/>
                <a:gd name="T17" fmla="*/ 248 h 248"/>
                <a:gd name="T18" fmla="*/ 475 w 475"/>
                <a:gd name="T19" fmla="*/ 92 h 248"/>
                <a:gd name="T20" fmla="*/ 352 w 475"/>
                <a:gd name="T21" fmla="*/ 92 h 248"/>
                <a:gd name="T22" fmla="*/ 352 w 475"/>
                <a:gd name="T23" fmla="*/ 0 h 248"/>
                <a:gd name="T24" fmla="*/ 236 w 475"/>
                <a:gd name="T25" fmla="*/ 0 h 248"/>
                <a:gd name="T26" fmla="*/ 120 w 475"/>
                <a:gd name="T27" fmla="*/ 0 h 248"/>
                <a:gd name="T28" fmla="*/ 120 w 475"/>
                <a:gd name="T29" fmla="*/ 92 h 248"/>
                <a:gd name="T30" fmla="*/ 0 w 475"/>
                <a:gd name="T31" fmla="*/ 92 h 248"/>
                <a:gd name="T32" fmla="*/ 0 w 475"/>
                <a:gd name="T33" fmla="*/ 248 h 248"/>
                <a:gd name="T34" fmla="*/ 165 w 475"/>
                <a:gd name="T35" fmla="*/ 248 h 248"/>
                <a:gd name="T36" fmla="*/ 236 w 475"/>
                <a:gd name="T37" fmla="*/ 248 h 248"/>
                <a:gd name="T38" fmla="*/ 236 w 475"/>
                <a:gd name="T39" fmla="*/ 92 h 248"/>
                <a:gd name="T40" fmla="*/ 161 w 475"/>
                <a:gd name="T41" fmla="*/ 92 h 248"/>
                <a:gd name="T42" fmla="*/ 161 w 475"/>
                <a:gd name="T43" fmla="*/ 92 h 248"/>
                <a:gd name="T44" fmla="*/ 161 w 475"/>
                <a:gd name="T45" fmla="*/ 42 h 248"/>
                <a:gd name="T46" fmla="*/ 236 w 475"/>
                <a:gd name="T47" fmla="*/ 42 h 248"/>
                <a:gd name="T48" fmla="*/ 236 w 475"/>
                <a:gd name="T4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5" h="248">
                  <a:moveTo>
                    <a:pt x="352" y="0"/>
                  </a:moveTo>
                  <a:lnTo>
                    <a:pt x="236" y="0"/>
                  </a:lnTo>
                  <a:lnTo>
                    <a:pt x="236" y="42"/>
                  </a:lnTo>
                  <a:lnTo>
                    <a:pt x="312" y="42"/>
                  </a:lnTo>
                  <a:lnTo>
                    <a:pt x="312" y="92"/>
                  </a:lnTo>
                  <a:lnTo>
                    <a:pt x="236" y="92"/>
                  </a:lnTo>
                  <a:lnTo>
                    <a:pt x="236" y="248"/>
                  </a:lnTo>
                  <a:lnTo>
                    <a:pt x="310" y="248"/>
                  </a:lnTo>
                  <a:lnTo>
                    <a:pt x="475" y="248"/>
                  </a:lnTo>
                  <a:lnTo>
                    <a:pt x="475" y="92"/>
                  </a:lnTo>
                  <a:lnTo>
                    <a:pt x="352" y="92"/>
                  </a:lnTo>
                  <a:lnTo>
                    <a:pt x="352" y="0"/>
                  </a:lnTo>
                  <a:close/>
                  <a:moveTo>
                    <a:pt x="236" y="0"/>
                  </a:moveTo>
                  <a:lnTo>
                    <a:pt x="120" y="0"/>
                  </a:lnTo>
                  <a:lnTo>
                    <a:pt x="120" y="92"/>
                  </a:lnTo>
                  <a:lnTo>
                    <a:pt x="0" y="92"/>
                  </a:lnTo>
                  <a:lnTo>
                    <a:pt x="0" y="248"/>
                  </a:lnTo>
                  <a:lnTo>
                    <a:pt x="165" y="248"/>
                  </a:lnTo>
                  <a:lnTo>
                    <a:pt x="236" y="248"/>
                  </a:lnTo>
                  <a:lnTo>
                    <a:pt x="236" y="92"/>
                  </a:lnTo>
                  <a:lnTo>
                    <a:pt x="161" y="92"/>
                  </a:lnTo>
                  <a:lnTo>
                    <a:pt x="161" y="92"/>
                  </a:lnTo>
                  <a:lnTo>
                    <a:pt x="161" y="42"/>
                  </a:lnTo>
                  <a:lnTo>
                    <a:pt x="236" y="4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57"/>
          <p:cNvGrpSpPr/>
          <p:nvPr/>
        </p:nvGrpSpPr>
        <p:grpSpPr>
          <a:xfrm>
            <a:off x="8604531" y="2391853"/>
            <a:ext cx="680594" cy="681335"/>
            <a:chOff x="5793102" y="2971505"/>
            <a:chExt cx="680594" cy="681335"/>
          </a:xfrm>
        </p:grpSpPr>
        <p:sp>
          <p:nvSpPr>
            <p:cNvPr id="208" name="Freeform 92"/>
            <p:cNvSpPr>
              <a:spLocks noEditPoints="1"/>
            </p:cNvSpPr>
            <p:nvPr/>
          </p:nvSpPr>
          <p:spPr bwMode="auto">
            <a:xfrm>
              <a:off x="5793102" y="2971505"/>
              <a:ext cx="680594" cy="681335"/>
            </a:xfrm>
            <a:custGeom>
              <a:avLst/>
              <a:gdLst>
                <a:gd name="T0" fmla="*/ 194 w 389"/>
                <a:gd name="T1" fmla="*/ 0 h 389"/>
                <a:gd name="T2" fmla="*/ 332 w 389"/>
                <a:gd name="T3" fmla="*/ 57 h 389"/>
                <a:gd name="T4" fmla="*/ 389 w 389"/>
                <a:gd name="T5" fmla="*/ 195 h 389"/>
                <a:gd name="T6" fmla="*/ 332 w 389"/>
                <a:gd name="T7" fmla="*/ 332 h 389"/>
                <a:gd name="T8" fmla="*/ 194 w 389"/>
                <a:gd name="T9" fmla="*/ 389 h 389"/>
                <a:gd name="T10" fmla="*/ 194 w 389"/>
                <a:gd name="T11" fmla="*/ 365 h 389"/>
                <a:gd name="T12" fmla="*/ 315 w 389"/>
                <a:gd name="T13" fmla="*/ 315 h 389"/>
                <a:gd name="T14" fmla="*/ 365 w 389"/>
                <a:gd name="T15" fmla="*/ 195 h 389"/>
                <a:gd name="T16" fmla="*/ 315 w 389"/>
                <a:gd name="T17" fmla="*/ 74 h 389"/>
                <a:gd name="T18" fmla="*/ 194 w 389"/>
                <a:gd name="T19" fmla="*/ 24 h 389"/>
                <a:gd name="T20" fmla="*/ 194 w 389"/>
                <a:gd name="T21" fmla="*/ 0 h 389"/>
                <a:gd name="T22" fmla="*/ 194 w 389"/>
                <a:gd name="T23" fmla="*/ 389 h 389"/>
                <a:gd name="T24" fmla="*/ 57 w 389"/>
                <a:gd name="T25" fmla="*/ 332 h 389"/>
                <a:gd name="T26" fmla="*/ 0 w 389"/>
                <a:gd name="T27" fmla="*/ 195 h 389"/>
                <a:gd name="T28" fmla="*/ 57 w 389"/>
                <a:gd name="T29" fmla="*/ 57 h 389"/>
                <a:gd name="T30" fmla="*/ 194 w 389"/>
                <a:gd name="T31" fmla="*/ 0 h 389"/>
                <a:gd name="T32" fmla="*/ 194 w 389"/>
                <a:gd name="T33" fmla="*/ 24 h 389"/>
                <a:gd name="T34" fmla="*/ 74 w 389"/>
                <a:gd name="T35" fmla="*/ 74 h 389"/>
                <a:gd name="T36" fmla="*/ 24 w 389"/>
                <a:gd name="T37" fmla="*/ 195 h 389"/>
                <a:gd name="T38" fmla="*/ 74 w 389"/>
                <a:gd name="T39" fmla="*/ 315 h 389"/>
                <a:gd name="T40" fmla="*/ 194 w 389"/>
                <a:gd name="T41" fmla="*/ 365 h 389"/>
                <a:gd name="T42" fmla="*/ 194 w 389"/>
                <a:gd name="T4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9" h="389">
                  <a:moveTo>
                    <a:pt x="194" y="0"/>
                  </a:moveTo>
                  <a:cubicBezTo>
                    <a:pt x="248" y="0"/>
                    <a:pt x="297" y="22"/>
                    <a:pt x="332" y="57"/>
                  </a:cubicBezTo>
                  <a:cubicBezTo>
                    <a:pt x="367" y="92"/>
                    <a:pt x="389" y="141"/>
                    <a:pt x="389" y="195"/>
                  </a:cubicBezTo>
                  <a:cubicBezTo>
                    <a:pt x="389" y="249"/>
                    <a:pt x="367" y="297"/>
                    <a:pt x="332" y="332"/>
                  </a:cubicBezTo>
                  <a:cubicBezTo>
                    <a:pt x="297" y="368"/>
                    <a:pt x="248" y="389"/>
                    <a:pt x="194" y="389"/>
                  </a:cubicBezTo>
                  <a:cubicBezTo>
                    <a:pt x="194" y="365"/>
                    <a:pt x="194" y="365"/>
                    <a:pt x="194" y="365"/>
                  </a:cubicBezTo>
                  <a:cubicBezTo>
                    <a:pt x="241" y="365"/>
                    <a:pt x="284" y="346"/>
                    <a:pt x="315" y="315"/>
                  </a:cubicBezTo>
                  <a:cubicBezTo>
                    <a:pt x="346" y="285"/>
                    <a:pt x="365" y="242"/>
                    <a:pt x="365" y="195"/>
                  </a:cubicBezTo>
                  <a:cubicBezTo>
                    <a:pt x="365" y="148"/>
                    <a:pt x="346" y="105"/>
                    <a:pt x="315" y="74"/>
                  </a:cubicBezTo>
                  <a:cubicBezTo>
                    <a:pt x="284" y="43"/>
                    <a:pt x="241" y="24"/>
                    <a:pt x="194" y="24"/>
                  </a:cubicBezTo>
                  <a:lnTo>
                    <a:pt x="194" y="0"/>
                  </a:lnTo>
                  <a:close/>
                  <a:moveTo>
                    <a:pt x="194" y="389"/>
                  </a:moveTo>
                  <a:cubicBezTo>
                    <a:pt x="140" y="389"/>
                    <a:pt x="92" y="368"/>
                    <a:pt x="57" y="332"/>
                  </a:cubicBezTo>
                  <a:cubicBezTo>
                    <a:pt x="21" y="297"/>
                    <a:pt x="0" y="249"/>
                    <a:pt x="0" y="195"/>
                  </a:cubicBezTo>
                  <a:cubicBezTo>
                    <a:pt x="0" y="141"/>
                    <a:pt x="21" y="92"/>
                    <a:pt x="57" y="57"/>
                  </a:cubicBezTo>
                  <a:cubicBezTo>
                    <a:pt x="92" y="22"/>
                    <a:pt x="140" y="0"/>
                    <a:pt x="194" y="0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47" y="24"/>
                    <a:pt x="104" y="43"/>
                    <a:pt x="74" y="74"/>
                  </a:cubicBezTo>
                  <a:cubicBezTo>
                    <a:pt x="43" y="105"/>
                    <a:pt x="24" y="148"/>
                    <a:pt x="24" y="195"/>
                  </a:cubicBezTo>
                  <a:cubicBezTo>
                    <a:pt x="24" y="242"/>
                    <a:pt x="43" y="285"/>
                    <a:pt x="74" y="315"/>
                  </a:cubicBezTo>
                  <a:cubicBezTo>
                    <a:pt x="104" y="346"/>
                    <a:pt x="147" y="365"/>
                    <a:pt x="194" y="365"/>
                  </a:cubicBezTo>
                  <a:lnTo>
                    <a:pt x="194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Oval 93"/>
            <p:cNvSpPr>
              <a:spLocks noChangeArrowheads="1"/>
            </p:cNvSpPr>
            <p:nvPr/>
          </p:nvSpPr>
          <p:spPr bwMode="auto">
            <a:xfrm>
              <a:off x="5813839" y="2992983"/>
              <a:ext cx="639121" cy="63912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94"/>
            <p:cNvSpPr>
              <a:spLocks/>
            </p:cNvSpPr>
            <p:nvPr/>
          </p:nvSpPr>
          <p:spPr bwMode="auto">
            <a:xfrm>
              <a:off x="6064154" y="3412892"/>
              <a:ext cx="137007" cy="45916"/>
            </a:xfrm>
            <a:custGeom>
              <a:avLst/>
              <a:gdLst>
                <a:gd name="T0" fmla="*/ 3 w 185"/>
                <a:gd name="T1" fmla="*/ 0 h 62"/>
                <a:gd name="T2" fmla="*/ 0 w 185"/>
                <a:gd name="T3" fmla="*/ 62 h 62"/>
                <a:gd name="T4" fmla="*/ 185 w 185"/>
                <a:gd name="T5" fmla="*/ 62 h 62"/>
                <a:gd name="T6" fmla="*/ 182 w 185"/>
                <a:gd name="T7" fmla="*/ 0 h 62"/>
                <a:gd name="T8" fmla="*/ 3 w 18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62">
                  <a:moveTo>
                    <a:pt x="3" y="0"/>
                  </a:moveTo>
                  <a:lnTo>
                    <a:pt x="0" y="62"/>
                  </a:lnTo>
                  <a:lnTo>
                    <a:pt x="185" y="62"/>
                  </a:lnTo>
                  <a:lnTo>
                    <a:pt x="18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95"/>
            <p:cNvSpPr>
              <a:spLocks noEditPoints="1"/>
            </p:cNvSpPr>
            <p:nvPr/>
          </p:nvSpPr>
          <p:spPr bwMode="auto">
            <a:xfrm>
              <a:off x="5939737" y="3158873"/>
              <a:ext cx="387324" cy="242170"/>
            </a:xfrm>
            <a:custGeom>
              <a:avLst/>
              <a:gdLst>
                <a:gd name="T0" fmla="*/ 350 w 523"/>
                <a:gd name="T1" fmla="*/ 327 h 327"/>
                <a:gd name="T2" fmla="*/ 523 w 523"/>
                <a:gd name="T3" fmla="*/ 327 h 327"/>
                <a:gd name="T4" fmla="*/ 523 w 523"/>
                <a:gd name="T5" fmla="*/ 0 h 327"/>
                <a:gd name="T6" fmla="*/ 260 w 523"/>
                <a:gd name="T7" fmla="*/ 0 h 327"/>
                <a:gd name="T8" fmla="*/ 260 w 523"/>
                <a:gd name="T9" fmla="*/ 40 h 327"/>
                <a:gd name="T10" fmla="*/ 476 w 523"/>
                <a:gd name="T11" fmla="*/ 40 h 327"/>
                <a:gd name="T12" fmla="*/ 476 w 523"/>
                <a:gd name="T13" fmla="*/ 286 h 327"/>
                <a:gd name="T14" fmla="*/ 348 w 523"/>
                <a:gd name="T15" fmla="*/ 286 h 327"/>
                <a:gd name="T16" fmla="*/ 260 w 523"/>
                <a:gd name="T17" fmla="*/ 286 h 327"/>
                <a:gd name="T18" fmla="*/ 260 w 523"/>
                <a:gd name="T19" fmla="*/ 327 h 327"/>
                <a:gd name="T20" fmla="*/ 350 w 523"/>
                <a:gd name="T21" fmla="*/ 327 h 327"/>
                <a:gd name="T22" fmla="*/ 260 w 523"/>
                <a:gd name="T23" fmla="*/ 0 h 327"/>
                <a:gd name="T24" fmla="*/ 0 w 523"/>
                <a:gd name="T25" fmla="*/ 0 h 327"/>
                <a:gd name="T26" fmla="*/ 0 w 523"/>
                <a:gd name="T27" fmla="*/ 327 h 327"/>
                <a:gd name="T28" fmla="*/ 173 w 523"/>
                <a:gd name="T29" fmla="*/ 327 h 327"/>
                <a:gd name="T30" fmla="*/ 260 w 523"/>
                <a:gd name="T31" fmla="*/ 327 h 327"/>
                <a:gd name="T32" fmla="*/ 260 w 523"/>
                <a:gd name="T33" fmla="*/ 286 h 327"/>
                <a:gd name="T34" fmla="*/ 173 w 523"/>
                <a:gd name="T35" fmla="*/ 286 h 327"/>
                <a:gd name="T36" fmla="*/ 48 w 523"/>
                <a:gd name="T37" fmla="*/ 286 h 327"/>
                <a:gd name="T38" fmla="*/ 48 w 523"/>
                <a:gd name="T39" fmla="*/ 286 h 327"/>
                <a:gd name="T40" fmla="*/ 48 w 523"/>
                <a:gd name="T41" fmla="*/ 40 h 327"/>
                <a:gd name="T42" fmla="*/ 260 w 523"/>
                <a:gd name="T43" fmla="*/ 40 h 327"/>
                <a:gd name="T44" fmla="*/ 260 w 523"/>
                <a:gd name="T4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3" h="327">
                  <a:moveTo>
                    <a:pt x="350" y="327"/>
                  </a:moveTo>
                  <a:lnTo>
                    <a:pt x="523" y="327"/>
                  </a:lnTo>
                  <a:lnTo>
                    <a:pt x="523" y="0"/>
                  </a:lnTo>
                  <a:lnTo>
                    <a:pt x="260" y="0"/>
                  </a:lnTo>
                  <a:lnTo>
                    <a:pt x="260" y="40"/>
                  </a:lnTo>
                  <a:lnTo>
                    <a:pt x="476" y="40"/>
                  </a:lnTo>
                  <a:lnTo>
                    <a:pt x="476" y="286"/>
                  </a:lnTo>
                  <a:lnTo>
                    <a:pt x="348" y="286"/>
                  </a:lnTo>
                  <a:lnTo>
                    <a:pt x="260" y="286"/>
                  </a:lnTo>
                  <a:lnTo>
                    <a:pt x="260" y="327"/>
                  </a:lnTo>
                  <a:lnTo>
                    <a:pt x="350" y="327"/>
                  </a:lnTo>
                  <a:close/>
                  <a:moveTo>
                    <a:pt x="260" y="0"/>
                  </a:moveTo>
                  <a:lnTo>
                    <a:pt x="0" y="0"/>
                  </a:lnTo>
                  <a:lnTo>
                    <a:pt x="0" y="327"/>
                  </a:lnTo>
                  <a:lnTo>
                    <a:pt x="173" y="327"/>
                  </a:lnTo>
                  <a:lnTo>
                    <a:pt x="260" y="327"/>
                  </a:lnTo>
                  <a:lnTo>
                    <a:pt x="260" y="286"/>
                  </a:lnTo>
                  <a:lnTo>
                    <a:pt x="173" y="286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48" y="40"/>
                  </a:lnTo>
                  <a:lnTo>
                    <a:pt x="260" y="4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96"/>
            <p:cNvSpPr>
              <a:spLocks/>
            </p:cNvSpPr>
            <p:nvPr/>
          </p:nvSpPr>
          <p:spPr bwMode="auto">
            <a:xfrm>
              <a:off x="6038234" y="3470656"/>
              <a:ext cx="191070" cy="19255"/>
            </a:xfrm>
            <a:custGeom>
              <a:avLst/>
              <a:gdLst>
                <a:gd name="T0" fmla="*/ 0 w 258"/>
                <a:gd name="T1" fmla="*/ 0 h 26"/>
                <a:gd name="T2" fmla="*/ 0 w 258"/>
                <a:gd name="T3" fmla="*/ 26 h 26"/>
                <a:gd name="T4" fmla="*/ 258 w 258"/>
                <a:gd name="T5" fmla="*/ 26 h 26"/>
                <a:gd name="T6" fmla="*/ 258 w 258"/>
                <a:gd name="T7" fmla="*/ 0 h 26"/>
                <a:gd name="T8" fmla="*/ 222 w 258"/>
                <a:gd name="T9" fmla="*/ 0 h 26"/>
                <a:gd name="T10" fmla="*/ 35 w 258"/>
                <a:gd name="T11" fmla="*/ 0 h 26"/>
                <a:gd name="T12" fmla="*/ 0 w 258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6">
                  <a:moveTo>
                    <a:pt x="0" y="0"/>
                  </a:moveTo>
                  <a:lnTo>
                    <a:pt x="0" y="26"/>
                  </a:lnTo>
                  <a:lnTo>
                    <a:pt x="258" y="26"/>
                  </a:lnTo>
                  <a:lnTo>
                    <a:pt x="258" y="0"/>
                  </a:lnTo>
                  <a:lnTo>
                    <a:pt x="222" y="0"/>
                  </a:lnTo>
                  <a:lnTo>
                    <a:pt x="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3" name="Group 63"/>
          <p:cNvGrpSpPr/>
          <p:nvPr/>
        </p:nvGrpSpPr>
        <p:grpSpPr>
          <a:xfrm>
            <a:off x="7035240" y="2598476"/>
            <a:ext cx="508038" cy="508038"/>
            <a:chOff x="4223811" y="3178128"/>
            <a:chExt cx="508038" cy="508038"/>
          </a:xfrm>
        </p:grpSpPr>
        <p:sp>
          <p:nvSpPr>
            <p:cNvPr id="214" name="Freeform 97"/>
            <p:cNvSpPr>
              <a:spLocks noEditPoints="1"/>
            </p:cNvSpPr>
            <p:nvPr/>
          </p:nvSpPr>
          <p:spPr bwMode="auto">
            <a:xfrm>
              <a:off x="4223811" y="3178128"/>
              <a:ext cx="508038" cy="508038"/>
            </a:xfrm>
            <a:custGeom>
              <a:avLst/>
              <a:gdLst>
                <a:gd name="T0" fmla="*/ 145 w 290"/>
                <a:gd name="T1" fmla="*/ 0 h 290"/>
                <a:gd name="T2" fmla="*/ 248 w 290"/>
                <a:gd name="T3" fmla="*/ 42 h 290"/>
                <a:gd name="T4" fmla="*/ 290 w 290"/>
                <a:gd name="T5" fmla="*/ 145 h 290"/>
                <a:gd name="T6" fmla="*/ 248 w 290"/>
                <a:gd name="T7" fmla="*/ 248 h 290"/>
                <a:gd name="T8" fmla="*/ 145 w 290"/>
                <a:gd name="T9" fmla="*/ 290 h 290"/>
                <a:gd name="T10" fmla="*/ 145 w 290"/>
                <a:gd name="T11" fmla="*/ 266 h 290"/>
                <a:gd name="T12" fmla="*/ 231 w 290"/>
                <a:gd name="T13" fmla="*/ 231 h 290"/>
                <a:gd name="T14" fmla="*/ 266 w 290"/>
                <a:gd name="T15" fmla="*/ 145 h 290"/>
                <a:gd name="T16" fmla="*/ 231 w 290"/>
                <a:gd name="T17" fmla="*/ 59 h 290"/>
                <a:gd name="T18" fmla="*/ 145 w 290"/>
                <a:gd name="T19" fmla="*/ 24 h 290"/>
                <a:gd name="T20" fmla="*/ 145 w 290"/>
                <a:gd name="T21" fmla="*/ 0 h 290"/>
                <a:gd name="T22" fmla="*/ 145 w 290"/>
                <a:gd name="T23" fmla="*/ 290 h 290"/>
                <a:gd name="T24" fmla="*/ 42 w 290"/>
                <a:gd name="T25" fmla="*/ 248 h 290"/>
                <a:gd name="T26" fmla="*/ 0 w 290"/>
                <a:gd name="T27" fmla="*/ 145 h 290"/>
                <a:gd name="T28" fmla="*/ 42 w 290"/>
                <a:gd name="T29" fmla="*/ 42 h 290"/>
                <a:gd name="T30" fmla="*/ 145 w 290"/>
                <a:gd name="T31" fmla="*/ 0 h 290"/>
                <a:gd name="T32" fmla="*/ 145 w 290"/>
                <a:gd name="T33" fmla="*/ 24 h 290"/>
                <a:gd name="T34" fmla="*/ 59 w 290"/>
                <a:gd name="T35" fmla="*/ 59 h 290"/>
                <a:gd name="T36" fmla="*/ 24 w 290"/>
                <a:gd name="T37" fmla="*/ 145 h 290"/>
                <a:gd name="T38" fmla="*/ 59 w 290"/>
                <a:gd name="T39" fmla="*/ 231 h 290"/>
                <a:gd name="T40" fmla="*/ 145 w 290"/>
                <a:gd name="T41" fmla="*/ 266 h 290"/>
                <a:gd name="T42" fmla="*/ 145 w 290"/>
                <a:gd name="T4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290">
                  <a:moveTo>
                    <a:pt x="145" y="0"/>
                  </a:moveTo>
                  <a:cubicBezTo>
                    <a:pt x="185" y="0"/>
                    <a:pt x="222" y="16"/>
                    <a:pt x="248" y="42"/>
                  </a:cubicBezTo>
                  <a:cubicBezTo>
                    <a:pt x="274" y="68"/>
                    <a:pt x="290" y="105"/>
                    <a:pt x="290" y="145"/>
                  </a:cubicBezTo>
                  <a:cubicBezTo>
                    <a:pt x="290" y="185"/>
                    <a:pt x="274" y="221"/>
                    <a:pt x="248" y="248"/>
                  </a:cubicBezTo>
                  <a:cubicBezTo>
                    <a:pt x="222" y="274"/>
                    <a:pt x="185" y="290"/>
                    <a:pt x="145" y="290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79" y="266"/>
                    <a:pt x="209" y="252"/>
                    <a:pt x="231" y="231"/>
                  </a:cubicBezTo>
                  <a:cubicBezTo>
                    <a:pt x="253" y="209"/>
                    <a:pt x="266" y="178"/>
                    <a:pt x="266" y="145"/>
                  </a:cubicBezTo>
                  <a:cubicBezTo>
                    <a:pt x="266" y="111"/>
                    <a:pt x="253" y="81"/>
                    <a:pt x="231" y="59"/>
                  </a:cubicBezTo>
                  <a:cubicBezTo>
                    <a:pt x="209" y="37"/>
                    <a:pt x="179" y="24"/>
                    <a:pt x="145" y="24"/>
                  </a:cubicBezTo>
                  <a:lnTo>
                    <a:pt x="145" y="0"/>
                  </a:lnTo>
                  <a:close/>
                  <a:moveTo>
                    <a:pt x="145" y="290"/>
                  </a:moveTo>
                  <a:cubicBezTo>
                    <a:pt x="105" y="290"/>
                    <a:pt x="69" y="274"/>
                    <a:pt x="42" y="248"/>
                  </a:cubicBezTo>
                  <a:cubicBezTo>
                    <a:pt x="16" y="221"/>
                    <a:pt x="0" y="185"/>
                    <a:pt x="0" y="145"/>
                  </a:cubicBezTo>
                  <a:cubicBezTo>
                    <a:pt x="0" y="105"/>
                    <a:pt x="16" y="68"/>
                    <a:pt x="42" y="42"/>
                  </a:cubicBezTo>
                  <a:cubicBezTo>
                    <a:pt x="69" y="16"/>
                    <a:pt x="105" y="0"/>
                    <a:pt x="145" y="0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12" y="24"/>
                    <a:pt x="81" y="37"/>
                    <a:pt x="59" y="59"/>
                  </a:cubicBezTo>
                  <a:cubicBezTo>
                    <a:pt x="38" y="81"/>
                    <a:pt x="24" y="111"/>
                    <a:pt x="24" y="145"/>
                  </a:cubicBezTo>
                  <a:cubicBezTo>
                    <a:pt x="24" y="178"/>
                    <a:pt x="38" y="209"/>
                    <a:pt x="59" y="231"/>
                  </a:cubicBezTo>
                  <a:cubicBezTo>
                    <a:pt x="81" y="252"/>
                    <a:pt x="112" y="266"/>
                    <a:pt x="145" y="266"/>
                  </a:cubicBezTo>
                  <a:lnTo>
                    <a:pt x="145" y="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5" name="Group 65"/>
            <p:cNvGrpSpPr/>
            <p:nvPr/>
          </p:nvGrpSpPr>
          <p:grpSpPr>
            <a:xfrm>
              <a:off x="4245289" y="3199604"/>
              <a:ext cx="465825" cy="465825"/>
              <a:chOff x="4245289" y="3199604"/>
              <a:chExt cx="465825" cy="465825"/>
            </a:xfrm>
          </p:grpSpPr>
          <p:sp>
            <p:nvSpPr>
              <p:cNvPr id="216" name="Oval 98"/>
              <p:cNvSpPr>
                <a:spLocks noChangeArrowheads="1"/>
              </p:cNvSpPr>
              <p:nvPr/>
            </p:nvSpPr>
            <p:spPr bwMode="auto">
              <a:xfrm>
                <a:off x="4245289" y="3199604"/>
                <a:ext cx="465825" cy="46582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99"/>
              <p:cNvSpPr>
                <a:spLocks noEditPoints="1"/>
              </p:cNvSpPr>
              <p:nvPr/>
            </p:nvSpPr>
            <p:spPr bwMode="auto">
              <a:xfrm>
                <a:off x="4334159" y="3274403"/>
                <a:ext cx="288826" cy="270312"/>
              </a:xfrm>
              <a:custGeom>
                <a:avLst/>
                <a:gdLst>
                  <a:gd name="T0" fmla="*/ 148 w 165"/>
                  <a:gd name="T1" fmla="*/ 25 h 154"/>
                  <a:gd name="T2" fmla="*/ 123 w 165"/>
                  <a:gd name="T3" fmla="*/ 0 h 154"/>
                  <a:gd name="T4" fmla="*/ 82 w 165"/>
                  <a:gd name="T5" fmla="*/ 0 h 154"/>
                  <a:gd name="T6" fmla="*/ 82 w 165"/>
                  <a:gd name="T7" fmla="*/ 20 h 154"/>
                  <a:gd name="T8" fmla="*/ 123 w 165"/>
                  <a:gd name="T9" fmla="*/ 20 h 154"/>
                  <a:gd name="T10" fmla="*/ 128 w 165"/>
                  <a:gd name="T11" fmla="*/ 25 h 154"/>
                  <a:gd name="T12" fmla="*/ 128 w 165"/>
                  <a:gd name="T13" fmla="*/ 66 h 154"/>
                  <a:gd name="T14" fmla="*/ 82 w 165"/>
                  <a:gd name="T15" fmla="*/ 66 h 154"/>
                  <a:gd name="T16" fmla="*/ 82 w 165"/>
                  <a:gd name="T17" fmla="*/ 85 h 154"/>
                  <a:gd name="T18" fmla="*/ 82 w 165"/>
                  <a:gd name="T19" fmla="*/ 85 h 154"/>
                  <a:gd name="T20" fmla="*/ 97 w 165"/>
                  <a:gd name="T21" fmla="*/ 100 h 154"/>
                  <a:gd name="T22" fmla="*/ 91 w 165"/>
                  <a:gd name="T23" fmla="*/ 112 h 154"/>
                  <a:gd name="T24" fmla="*/ 89 w 165"/>
                  <a:gd name="T25" fmla="*/ 114 h 154"/>
                  <a:gd name="T26" fmla="*/ 89 w 165"/>
                  <a:gd name="T27" fmla="*/ 132 h 154"/>
                  <a:gd name="T28" fmla="*/ 89 w 165"/>
                  <a:gd name="T29" fmla="*/ 136 h 154"/>
                  <a:gd name="T30" fmla="*/ 89 w 165"/>
                  <a:gd name="T31" fmla="*/ 136 h 154"/>
                  <a:gd name="T32" fmla="*/ 82 w 165"/>
                  <a:gd name="T33" fmla="*/ 136 h 154"/>
                  <a:gd name="T34" fmla="*/ 82 w 165"/>
                  <a:gd name="T35" fmla="*/ 154 h 154"/>
                  <a:gd name="T36" fmla="*/ 165 w 165"/>
                  <a:gd name="T37" fmla="*/ 154 h 154"/>
                  <a:gd name="T38" fmla="*/ 165 w 165"/>
                  <a:gd name="T39" fmla="*/ 66 h 154"/>
                  <a:gd name="T40" fmla="*/ 148 w 165"/>
                  <a:gd name="T41" fmla="*/ 66 h 154"/>
                  <a:gd name="T42" fmla="*/ 148 w 165"/>
                  <a:gd name="T43" fmla="*/ 25 h 154"/>
                  <a:gd name="T44" fmla="*/ 82 w 165"/>
                  <a:gd name="T45" fmla="*/ 0 h 154"/>
                  <a:gd name="T46" fmla="*/ 41 w 165"/>
                  <a:gd name="T47" fmla="*/ 0 h 154"/>
                  <a:gd name="T48" fmla="*/ 16 w 165"/>
                  <a:gd name="T49" fmla="*/ 25 h 154"/>
                  <a:gd name="T50" fmla="*/ 16 w 165"/>
                  <a:gd name="T51" fmla="*/ 66 h 154"/>
                  <a:gd name="T52" fmla="*/ 0 w 165"/>
                  <a:gd name="T53" fmla="*/ 66 h 154"/>
                  <a:gd name="T54" fmla="*/ 0 w 165"/>
                  <a:gd name="T55" fmla="*/ 154 h 154"/>
                  <a:gd name="T56" fmla="*/ 82 w 165"/>
                  <a:gd name="T57" fmla="*/ 154 h 154"/>
                  <a:gd name="T58" fmla="*/ 82 w 165"/>
                  <a:gd name="T59" fmla="*/ 136 h 154"/>
                  <a:gd name="T60" fmla="*/ 76 w 165"/>
                  <a:gd name="T61" fmla="*/ 136 h 154"/>
                  <a:gd name="T62" fmla="*/ 76 w 165"/>
                  <a:gd name="T63" fmla="*/ 132 h 154"/>
                  <a:gd name="T64" fmla="*/ 76 w 165"/>
                  <a:gd name="T65" fmla="*/ 114 h 154"/>
                  <a:gd name="T66" fmla="*/ 73 w 165"/>
                  <a:gd name="T67" fmla="*/ 112 h 154"/>
                  <a:gd name="T68" fmla="*/ 67 w 165"/>
                  <a:gd name="T69" fmla="*/ 100 h 154"/>
                  <a:gd name="T70" fmla="*/ 82 w 165"/>
                  <a:gd name="T71" fmla="*/ 85 h 154"/>
                  <a:gd name="T72" fmla="*/ 82 w 165"/>
                  <a:gd name="T73" fmla="*/ 66 h 154"/>
                  <a:gd name="T74" fmla="*/ 36 w 165"/>
                  <a:gd name="T75" fmla="*/ 66 h 154"/>
                  <a:gd name="T76" fmla="*/ 36 w 165"/>
                  <a:gd name="T77" fmla="*/ 66 h 154"/>
                  <a:gd name="T78" fmla="*/ 36 w 165"/>
                  <a:gd name="T79" fmla="*/ 25 h 154"/>
                  <a:gd name="T80" fmla="*/ 41 w 165"/>
                  <a:gd name="T81" fmla="*/ 20 h 154"/>
                  <a:gd name="T82" fmla="*/ 82 w 165"/>
                  <a:gd name="T83" fmla="*/ 20 h 154"/>
                  <a:gd name="T84" fmla="*/ 82 w 165"/>
                  <a:gd name="T8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65" h="154">
                    <a:moveTo>
                      <a:pt x="148" y="25"/>
                    </a:moveTo>
                    <a:cubicBezTo>
                      <a:pt x="148" y="11"/>
                      <a:pt x="137" y="0"/>
                      <a:pt x="123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6" y="20"/>
                      <a:pt x="128" y="22"/>
                      <a:pt x="128" y="25"/>
                    </a:cubicBezTo>
                    <a:cubicBezTo>
                      <a:pt x="128" y="66"/>
                      <a:pt x="128" y="66"/>
                      <a:pt x="128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90" y="85"/>
                      <a:pt x="97" y="92"/>
                      <a:pt x="97" y="100"/>
                    </a:cubicBezTo>
                    <a:cubicBezTo>
                      <a:pt x="97" y="105"/>
                      <a:pt x="95" y="110"/>
                      <a:pt x="91" y="112"/>
                    </a:cubicBezTo>
                    <a:cubicBezTo>
                      <a:pt x="90" y="113"/>
                      <a:pt x="89" y="113"/>
                      <a:pt x="89" y="114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165" y="154"/>
                      <a:pt x="165" y="154"/>
                      <a:pt x="165" y="154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48" y="66"/>
                      <a:pt x="148" y="66"/>
                      <a:pt x="148" y="66"/>
                    </a:cubicBezTo>
                    <a:lnTo>
                      <a:pt x="148" y="25"/>
                    </a:lnTo>
                    <a:close/>
                    <a:moveTo>
                      <a:pt x="82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27" y="0"/>
                      <a:pt x="16" y="11"/>
                      <a:pt x="16" y="25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82" y="154"/>
                      <a:pt x="82" y="154"/>
                      <a:pt x="82" y="154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5" y="113"/>
                      <a:pt x="74" y="113"/>
                      <a:pt x="73" y="112"/>
                    </a:cubicBezTo>
                    <a:cubicBezTo>
                      <a:pt x="70" y="110"/>
                      <a:pt x="67" y="105"/>
                      <a:pt x="67" y="100"/>
                    </a:cubicBezTo>
                    <a:cubicBezTo>
                      <a:pt x="67" y="92"/>
                      <a:pt x="74" y="85"/>
                      <a:pt x="82" y="85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2"/>
                      <a:pt x="38" y="20"/>
                      <a:pt x="41" y="20"/>
                    </a:cubicBezTo>
                    <a:cubicBezTo>
                      <a:pt x="82" y="20"/>
                      <a:pt x="82" y="20"/>
                      <a:pt x="82" y="20"/>
                    </a:cubicBez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68"/>
          <p:cNvGrpSpPr/>
          <p:nvPr/>
        </p:nvGrpSpPr>
        <p:grpSpPr>
          <a:xfrm>
            <a:off x="10660988" y="2144639"/>
            <a:ext cx="382140" cy="381399"/>
            <a:chOff x="7578640" y="2742667"/>
            <a:chExt cx="382140" cy="381399"/>
          </a:xfrm>
        </p:grpSpPr>
        <p:sp>
          <p:nvSpPr>
            <p:cNvPr id="219" name="Freeform 103"/>
            <p:cNvSpPr>
              <a:spLocks noEditPoints="1"/>
            </p:cNvSpPr>
            <p:nvPr/>
          </p:nvSpPr>
          <p:spPr bwMode="auto">
            <a:xfrm>
              <a:off x="7578640" y="2742667"/>
              <a:ext cx="382140" cy="381399"/>
            </a:xfrm>
            <a:custGeom>
              <a:avLst/>
              <a:gdLst>
                <a:gd name="T0" fmla="*/ 109 w 218"/>
                <a:gd name="T1" fmla="*/ 0 h 218"/>
                <a:gd name="T2" fmla="*/ 186 w 218"/>
                <a:gd name="T3" fmla="*/ 32 h 218"/>
                <a:gd name="T4" fmla="*/ 218 w 218"/>
                <a:gd name="T5" fmla="*/ 109 h 218"/>
                <a:gd name="T6" fmla="*/ 186 w 218"/>
                <a:gd name="T7" fmla="*/ 186 h 218"/>
                <a:gd name="T8" fmla="*/ 109 w 218"/>
                <a:gd name="T9" fmla="*/ 218 h 218"/>
                <a:gd name="T10" fmla="*/ 109 w 218"/>
                <a:gd name="T11" fmla="*/ 218 h 218"/>
                <a:gd name="T12" fmla="*/ 109 w 218"/>
                <a:gd name="T13" fmla="*/ 194 h 218"/>
                <a:gd name="T14" fmla="*/ 109 w 218"/>
                <a:gd name="T15" fmla="*/ 194 h 218"/>
                <a:gd name="T16" fmla="*/ 169 w 218"/>
                <a:gd name="T17" fmla="*/ 169 h 218"/>
                <a:gd name="T18" fmla="*/ 194 w 218"/>
                <a:gd name="T19" fmla="*/ 109 h 218"/>
                <a:gd name="T20" fmla="*/ 169 w 218"/>
                <a:gd name="T21" fmla="*/ 49 h 218"/>
                <a:gd name="T22" fmla="*/ 109 w 218"/>
                <a:gd name="T23" fmla="*/ 24 h 218"/>
                <a:gd name="T24" fmla="*/ 109 w 218"/>
                <a:gd name="T25" fmla="*/ 24 h 218"/>
                <a:gd name="T26" fmla="*/ 109 w 218"/>
                <a:gd name="T27" fmla="*/ 0 h 218"/>
                <a:gd name="T28" fmla="*/ 109 w 218"/>
                <a:gd name="T29" fmla="*/ 218 h 218"/>
                <a:gd name="T30" fmla="*/ 32 w 218"/>
                <a:gd name="T31" fmla="*/ 186 h 218"/>
                <a:gd name="T32" fmla="*/ 0 w 218"/>
                <a:gd name="T33" fmla="*/ 109 h 218"/>
                <a:gd name="T34" fmla="*/ 32 w 218"/>
                <a:gd name="T35" fmla="*/ 32 h 218"/>
                <a:gd name="T36" fmla="*/ 109 w 218"/>
                <a:gd name="T37" fmla="*/ 0 h 218"/>
                <a:gd name="T38" fmla="*/ 109 w 218"/>
                <a:gd name="T39" fmla="*/ 24 h 218"/>
                <a:gd name="T40" fmla="*/ 49 w 218"/>
                <a:gd name="T41" fmla="*/ 49 h 218"/>
                <a:gd name="T42" fmla="*/ 24 w 218"/>
                <a:gd name="T43" fmla="*/ 109 h 218"/>
                <a:gd name="T44" fmla="*/ 49 w 218"/>
                <a:gd name="T45" fmla="*/ 169 h 218"/>
                <a:gd name="T46" fmla="*/ 109 w 218"/>
                <a:gd name="T47" fmla="*/ 194 h 218"/>
                <a:gd name="T48" fmla="*/ 109 w 218"/>
                <a:gd name="T4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218">
                  <a:moveTo>
                    <a:pt x="109" y="0"/>
                  </a:moveTo>
                  <a:cubicBezTo>
                    <a:pt x="139" y="0"/>
                    <a:pt x="166" y="12"/>
                    <a:pt x="186" y="32"/>
                  </a:cubicBezTo>
                  <a:cubicBezTo>
                    <a:pt x="205" y="52"/>
                    <a:pt x="218" y="79"/>
                    <a:pt x="218" y="109"/>
                  </a:cubicBezTo>
                  <a:cubicBezTo>
                    <a:pt x="218" y="139"/>
                    <a:pt x="205" y="166"/>
                    <a:pt x="186" y="186"/>
                  </a:cubicBezTo>
                  <a:cubicBezTo>
                    <a:pt x="166" y="206"/>
                    <a:pt x="139" y="218"/>
                    <a:pt x="109" y="218"/>
                  </a:cubicBezTo>
                  <a:cubicBezTo>
                    <a:pt x="109" y="218"/>
                    <a:pt x="109" y="218"/>
                    <a:pt x="109" y="218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09" y="194"/>
                    <a:pt x="109" y="194"/>
                    <a:pt x="109" y="194"/>
                  </a:cubicBezTo>
                  <a:cubicBezTo>
                    <a:pt x="132" y="194"/>
                    <a:pt x="153" y="184"/>
                    <a:pt x="169" y="169"/>
                  </a:cubicBezTo>
                  <a:cubicBezTo>
                    <a:pt x="184" y="154"/>
                    <a:pt x="194" y="132"/>
                    <a:pt x="194" y="109"/>
                  </a:cubicBezTo>
                  <a:cubicBezTo>
                    <a:pt x="194" y="86"/>
                    <a:pt x="184" y="64"/>
                    <a:pt x="169" y="49"/>
                  </a:cubicBezTo>
                  <a:cubicBezTo>
                    <a:pt x="153" y="34"/>
                    <a:pt x="132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109" y="218"/>
                  </a:moveTo>
                  <a:cubicBezTo>
                    <a:pt x="79" y="218"/>
                    <a:pt x="51" y="206"/>
                    <a:pt x="32" y="186"/>
                  </a:cubicBezTo>
                  <a:cubicBezTo>
                    <a:pt x="12" y="166"/>
                    <a:pt x="0" y="139"/>
                    <a:pt x="0" y="109"/>
                  </a:cubicBezTo>
                  <a:cubicBezTo>
                    <a:pt x="0" y="79"/>
                    <a:pt x="12" y="52"/>
                    <a:pt x="32" y="32"/>
                  </a:cubicBezTo>
                  <a:cubicBezTo>
                    <a:pt x="51" y="12"/>
                    <a:pt x="79" y="0"/>
                    <a:pt x="109" y="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85" y="24"/>
                    <a:pt x="64" y="34"/>
                    <a:pt x="49" y="49"/>
                  </a:cubicBezTo>
                  <a:cubicBezTo>
                    <a:pt x="33" y="64"/>
                    <a:pt x="24" y="86"/>
                    <a:pt x="24" y="109"/>
                  </a:cubicBezTo>
                  <a:cubicBezTo>
                    <a:pt x="24" y="132"/>
                    <a:pt x="33" y="154"/>
                    <a:pt x="49" y="169"/>
                  </a:cubicBezTo>
                  <a:cubicBezTo>
                    <a:pt x="64" y="184"/>
                    <a:pt x="85" y="194"/>
                    <a:pt x="109" y="194"/>
                  </a:cubicBezTo>
                  <a:lnTo>
                    <a:pt x="109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Oval 104"/>
            <p:cNvSpPr>
              <a:spLocks noChangeArrowheads="1"/>
            </p:cNvSpPr>
            <p:nvPr/>
          </p:nvSpPr>
          <p:spPr bwMode="auto">
            <a:xfrm>
              <a:off x="7600118" y="2763404"/>
              <a:ext cx="339185" cy="3399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Oval 105"/>
            <p:cNvSpPr>
              <a:spLocks noChangeArrowheads="1"/>
            </p:cNvSpPr>
            <p:nvPr/>
          </p:nvSpPr>
          <p:spPr bwMode="auto">
            <a:xfrm>
              <a:off x="7803038" y="2882636"/>
              <a:ext cx="56285" cy="577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106"/>
            <p:cNvSpPr>
              <a:spLocks noEditPoints="1"/>
            </p:cNvSpPr>
            <p:nvPr/>
          </p:nvSpPr>
          <p:spPr bwMode="auto">
            <a:xfrm>
              <a:off x="7776376" y="2855975"/>
              <a:ext cx="108865" cy="157744"/>
            </a:xfrm>
            <a:custGeom>
              <a:avLst/>
              <a:gdLst>
                <a:gd name="T0" fmla="*/ 62 w 62"/>
                <a:gd name="T1" fmla="*/ 0 h 90"/>
                <a:gd name="T2" fmla="*/ 31 w 62"/>
                <a:gd name="T3" fmla="*/ 0 h 90"/>
                <a:gd name="T4" fmla="*/ 31 w 62"/>
                <a:gd name="T5" fmla="*/ 7 h 90"/>
                <a:gd name="T6" fmla="*/ 31 w 62"/>
                <a:gd name="T7" fmla="*/ 7 h 90"/>
                <a:gd name="T8" fmla="*/ 55 w 62"/>
                <a:gd name="T9" fmla="*/ 31 h 90"/>
                <a:gd name="T10" fmla="*/ 31 w 62"/>
                <a:gd name="T11" fmla="*/ 55 h 90"/>
                <a:gd name="T12" fmla="*/ 31 w 62"/>
                <a:gd name="T13" fmla="*/ 55 h 90"/>
                <a:gd name="T14" fmla="*/ 31 w 62"/>
                <a:gd name="T15" fmla="*/ 55 h 90"/>
                <a:gd name="T16" fmla="*/ 31 w 62"/>
                <a:gd name="T17" fmla="*/ 66 h 90"/>
                <a:gd name="T18" fmla="*/ 31 w 62"/>
                <a:gd name="T19" fmla="*/ 66 h 90"/>
                <a:gd name="T20" fmla="*/ 39 w 62"/>
                <a:gd name="T21" fmla="*/ 74 h 90"/>
                <a:gd name="T22" fmla="*/ 31 w 62"/>
                <a:gd name="T23" fmla="*/ 82 h 90"/>
                <a:gd name="T24" fmla="*/ 31 w 62"/>
                <a:gd name="T25" fmla="*/ 82 h 90"/>
                <a:gd name="T26" fmla="*/ 31 w 62"/>
                <a:gd name="T27" fmla="*/ 82 h 90"/>
                <a:gd name="T28" fmla="*/ 31 w 62"/>
                <a:gd name="T29" fmla="*/ 90 h 90"/>
                <a:gd name="T30" fmla="*/ 62 w 62"/>
                <a:gd name="T31" fmla="*/ 90 h 90"/>
                <a:gd name="T32" fmla="*/ 62 w 62"/>
                <a:gd name="T33" fmla="*/ 0 h 90"/>
                <a:gd name="T34" fmla="*/ 31 w 62"/>
                <a:gd name="T35" fmla="*/ 0 h 90"/>
                <a:gd name="T36" fmla="*/ 0 w 62"/>
                <a:gd name="T37" fmla="*/ 0 h 90"/>
                <a:gd name="T38" fmla="*/ 0 w 62"/>
                <a:gd name="T39" fmla="*/ 90 h 90"/>
                <a:gd name="T40" fmla="*/ 31 w 62"/>
                <a:gd name="T41" fmla="*/ 90 h 90"/>
                <a:gd name="T42" fmla="*/ 31 w 62"/>
                <a:gd name="T43" fmla="*/ 82 h 90"/>
                <a:gd name="T44" fmla="*/ 23 w 62"/>
                <a:gd name="T45" fmla="*/ 74 h 90"/>
                <a:gd name="T46" fmla="*/ 31 w 62"/>
                <a:gd name="T47" fmla="*/ 66 h 90"/>
                <a:gd name="T48" fmla="*/ 31 w 62"/>
                <a:gd name="T49" fmla="*/ 55 h 90"/>
                <a:gd name="T50" fmla="*/ 7 w 62"/>
                <a:gd name="T51" fmla="*/ 31 h 90"/>
                <a:gd name="T52" fmla="*/ 31 w 62"/>
                <a:gd name="T53" fmla="*/ 7 h 90"/>
                <a:gd name="T54" fmla="*/ 31 w 62"/>
                <a:gd name="T5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90">
                  <a:moveTo>
                    <a:pt x="6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4" y="7"/>
                    <a:pt x="55" y="18"/>
                    <a:pt x="55" y="31"/>
                  </a:cubicBezTo>
                  <a:cubicBezTo>
                    <a:pt x="55" y="44"/>
                    <a:pt x="44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5" y="66"/>
                    <a:pt x="39" y="69"/>
                    <a:pt x="39" y="74"/>
                  </a:cubicBezTo>
                  <a:cubicBezTo>
                    <a:pt x="39" y="78"/>
                    <a:pt x="35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62" y="90"/>
                    <a:pt x="62" y="90"/>
                    <a:pt x="62" y="90"/>
                  </a:cubicBezTo>
                  <a:lnTo>
                    <a:pt x="62" y="0"/>
                  </a:lnTo>
                  <a:close/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6" y="82"/>
                    <a:pt x="23" y="78"/>
                    <a:pt x="23" y="74"/>
                  </a:cubicBezTo>
                  <a:cubicBezTo>
                    <a:pt x="23" y="69"/>
                    <a:pt x="26" y="66"/>
                    <a:pt x="31" y="6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18" y="55"/>
                    <a:pt x="7" y="44"/>
                    <a:pt x="7" y="31"/>
                  </a:cubicBezTo>
                  <a:cubicBezTo>
                    <a:pt x="7" y="18"/>
                    <a:pt x="18" y="7"/>
                    <a:pt x="31" y="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107"/>
            <p:cNvSpPr>
              <a:spLocks/>
            </p:cNvSpPr>
            <p:nvPr/>
          </p:nvSpPr>
          <p:spPr bwMode="auto">
            <a:xfrm>
              <a:off x="7666769" y="2838943"/>
              <a:ext cx="20736" cy="10368"/>
            </a:xfrm>
            <a:custGeom>
              <a:avLst/>
              <a:gdLst>
                <a:gd name="T0" fmla="*/ 12 w 12"/>
                <a:gd name="T1" fmla="*/ 5 h 6"/>
                <a:gd name="T2" fmla="*/ 7 w 12"/>
                <a:gd name="T3" fmla="*/ 0 h 6"/>
                <a:gd name="T4" fmla="*/ 5 w 12"/>
                <a:gd name="T5" fmla="*/ 0 h 6"/>
                <a:gd name="T6" fmla="*/ 0 w 12"/>
                <a:gd name="T7" fmla="*/ 5 h 6"/>
                <a:gd name="T8" fmla="*/ 0 w 12"/>
                <a:gd name="T9" fmla="*/ 6 h 6"/>
                <a:gd name="T10" fmla="*/ 12 w 12"/>
                <a:gd name="T11" fmla="*/ 6 h 6"/>
                <a:gd name="T12" fmla="*/ 12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2" y="5"/>
                  </a:move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108"/>
            <p:cNvSpPr>
              <a:spLocks noEditPoints="1"/>
            </p:cNvSpPr>
            <p:nvPr/>
          </p:nvSpPr>
          <p:spPr bwMode="auto">
            <a:xfrm>
              <a:off x="7652699" y="2855975"/>
              <a:ext cx="108125" cy="157744"/>
            </a:xfrm>
            <a:custGeom>
              <a:avLst/>
              <a:gdLst>
                <a:gd name="T0" fmla="*/ 31 w 62"/>
                <a:gd name="T1" fmla="*/ 90 h 90"/>
                <a:gd name="T2" fmla="*/ 62 w 62"/>
                <a:gd name="T3" fmla="*/ 90 h 90"/>
                <a:gd name="T4" fmla="*/ 62 w 62"/>
                <a:gd name="T5" fmla="*/ 0 h 90"/>
                <a:gd name="T6" fmla="*/ 31 w 62"/>
                <a:gd name="T7" fmla="*/ 0 h 90"/>
                <a:gd name="T8" fmla="*/ 31 w 62"/>
                <a:gd name="T9" fmla="*/ 7 h 90"/>
                <a:gd name="T10" fmla="*/ 31 w 62"/>
                <a:gd name="T11" fmla="*/ 7 h 90"/>
                <a:gd name="T12" fmla="*/ 31 w 62"/>
                <a:gd name="T13" fmla="*/ 7 h 90"/>
                <a:gd name="T14" fmla="*/ 55 w 62"/>
                <a:gd name="T15" fmla="*/ 31 h 90"/>
                <a:gd name="T16" fmla="*/ 31 w 62"/>
                <a:gd name="T17" fmla="*/ 55 h 90"/>
                <a:gd name="T18" fmla="*/ 31 w 62"/>
                <a:gd name="T19" fmla="*/ 55 h 90"/>
                <a:gd name="T20" fmla="*/ 31 w 62"/>
                <a:gd name="T21" fmla="*/ 66 h 90"/>
                <a:gd name="T22" fmla="*/ 31 w 62"/>
                <a:gd name="T23" fmla="*/ 66 h 90"/>
                <a:gd name="T24" fmla="*/ 39 w 62"/>
                <a:gd name="T25" fmla="*/ 74 h 90"/>
                <a:gd name="T26" fmla="*/ 31 w 62"/>
                <a:gd name="T27" fmla="*/ 82 h 90"/>
                <a:gd name="T28" fmla="*/ 31 w 62"/>
                <a:gd name="T29" fmla="*/ 82 h 90"/>
                <a:gd name="T30" fmla="*/ 31 w 62"/>
                <a:gd name="T31" fmla="*/ 82 h 90"/>
                <a:gd name="T32" fmla="*/ 31 w 62"/>
                <a:gd name="T33" fmla="*/ 90 h 90"/>
                <a:gd name="T34" fmla="*/ 0 w 62"/>
                <a:gd name="T35" fmla="*/ 90 h 90"/>
                <a:gd name="T36" fmla="*/ 31 w 62"/>
                <a:gd name="T37" fmla="*/ 90 h 90"/>
                <a:gd name="T38" fmla="*/ 31 w 62"/>
                <a:gd name="T39" fmla="*/ 82 h 90"/>
                <a:gd name="T40" fmla="*/ 23 w 62"/>
                <a:gd name="T41" fmla="*/ 74 h 90"/>
                <a:gd name="T42" fmla="*/ 31 w 62"/>
                <a:gd name="T43" fmla="*/ 66 h 90"/>
                <a:gd name="T44" fmla="*/ 31 w 62"/>
                <a:gd name="T45" fmla="*/ 55 h 90"/>
                <a:gd name="T46" fmla="*/ 7 w 62"/>
                <a:gd name="T47" fmla="*/ 31 h 90"/>
                <a:gd name="T48" fmla="*/ 31 w 62"/>
                <a:gd name="T49" fmla="*/ 7 h 90"/>
                <a:gd name="T50" fmla="*/ 31 w 62"/>
                <a:gd name="T51" fmla="*/ 0 h 90"/>
                <a:gd name="T52" fmla="*/ 16 w 62"/>
                <a:gd name="T53" fmla="*/ 0 h 90"/>
                <a:gd name="T54" fmla="*/ 12 w 62"/>
                <a:gd name="T55" fmla="*/ 0 h 90"/>
                <a:gd name="T56" fmla="*/ 0 w 62"/>
                <a:gd name="T57" fmla="*/ 0 h 90"/>
                <a:gd name="T58" fmla="*/ 0 w 62"/>
                <a:gd name="T5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90">
                  <a:moveTo>
                    <a:pt x="31" y="90"/>
                  </a:moveTo>
                  <a:cubicBezTo>
                    <a:pt x="62" y="90"/>
                    <a:pt x="62" y="90"/>
                    <a:pt x="62" y="9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45" y="7"/>
                    <a:pt x="55" y="18"/>
                    <a:pt x="55" y="31"/>
                  </a:cubicBezTo>
                  <a:cubicBezTo>
                    <a:pt x="55" y="44"/>
                    <a:pt x="45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6" y="66"/>
                    <a:pt x="39" y="69"/>
                    <a:pt x="39" y="74"/>
                  </a:cubicBezTo>
                  <a:cubicBezTo>
                    <a:pt x="39" y="78"/>
                    <a:pt x="36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lnTo>
                    <a:pt x="31" y="90"/>
                  </a:lnTo>
                  <a:close/>
                  <a:moveTo>
                    <a:pt x="0" y="90"/>
                  </a:moveTo>
                  <a:cubicBezTo>
                    <a:pt x="31" y="90"/>
                    <a:pt x="31" y="90"/>
                    <a:pt x="31" y="90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7" y="82"/>
                    <a:pt x="23" y="78"/>
                    <a:pt x="23" y="74"/>
                  </a:cubicBezTo>
                  <a:cubicBezTo>
                    <a:pt x="23" y="69"/>
                    <a:pt x="27" y="66"/>
                    <a:pt x="31" y="6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18" y="55"/>
                    <a:pt x="7" y="44"/>
                    <a:pt x="7" y="31"/>
                  </a:cubicBezTo>
                  <a:cubicBezTo>
                    <a:pt x="7" y="18"/>
                    <a:pt x="18" y="7"/>
                    <a:pt x="31" y="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109"/>
            <p:cNvSpPr>
              <a:spLocks noChangeArrowheads="1"/>
            </p:cNvSpPr>
            <p:nvPr/>
          </p:nvSpPr>
          <p:spPr bwMode="auto">
            <a:xfrm>
              <a:off x="7678619" y="2882636"/>
              <a:ext cx="57765" cy="5776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76"/>
          <p:cNvGrpSpPr/>
          <p:nvPr/>
        </p:nvGrpSpPr>
        <p:grpSpPr>
          <a:xfrm>
            <a:off x="7336656" y="2014158"/>
            <a:ext cx="605795" cy="607276"/>
            <a:chOff x="4525227" y="2593810"/>
            <a:chExt cx="605795" cy="607276"/>
          </a:xfrm>
        </p:grpSpPr>
        <p:sp>
          <p:nvSpPr>
            <p:cNvPr id="227" name="Freeform 110"/>
            <p:cNvSpPr>
              <a:spLocks noEditPoints="1"/>
            </p:cNvSpPr>
            <p:nvPr/>
          </p:nvSpPr>
          <p:spPr bwMode="auto">
            <a:xfrm>
              <a:off x="4525227" y="2593810"/>
              <a:ext cx="605795" cy="607276"/>
            </a:xfrm>
            <a:custGeom>
              <a:avLst/>
              <a:gdLst>
                <a:gd name="T0" fmla="*/ 173 w 346"/>
                <a:gd name="T1" fmla="*/ 0 h 347"/>
                <a:gd name="T2" fmla="*/ 295 w 346"/>
                <a:gd name="T3" fmla="*/ 51 h 347"/>
                <a:gd name="T4" fmla="*/ 346 w 346"/>
                <a:gd name="T5" fmla="*/ 174 h 347"/>
                <a:gd name="T6" fmla="*/ 295 w 346"/>
                <a:gd name="T7" fmla="*/ 296 h 347"/>
                <a:gd name="T8" fmla="*/ 173 w 346"/>
                <a:gd name="T9" fmla="*/ 347 h 347"/>
                <a:gd name="T10" fmla="*/ 173 w 346"/>
                <a:gd name="T11" fmla="*/ 323 h 347"/>
                <a:gd name="T12" fmla="*/ 278 w 346"/>
                <a:gd name="T13" fmla="*/ 279 h 347"/>
                <a:gd name="T14" fmla="*/ 322 w 346"/>
                <a:gd name="T15" fmla="*/ 174 h 347"/>
                <a:gd name="T16" fmla="*/ 278 w 346"/>
                <a:gd name="T17" fmla="*/ 68 h 347"/>
                <a:gd name="T18" fmla="*/ 173 w 346"/>
                <a:gd name="T19" fmla="*/ 24 h 347"/>
                <a:gd name="T20" fmla="*/ 173 w 346"/>
                <a:gd name="T21" fmla="*/ 0 h 347"/>
                <a:gd name="T22" fmla="*/ 173 w 346"/>
                <a:gd name="T23" fmla="*/ 0 h 347"/>
                <a:gd name="T24" fmla="*/ 173 w 346"/>
                <a:gd name="T25" fmla="*/ 0 h 347"/>
                <a:gd name="T26" fmla="*/ 173 w 346"/>
                <a:gd name="T27" fmla="*/ 24 h 347"/>
                <a:gd name="T28" fmla="*/ 173 w 346"/>
                <a:gd name="T29" fmla="*/ 24 h 347"/>
                <a:gd name="T30" fmla="*/ 67 w 346"/>
                <a:gd name="T31" fmla="*/ 68 h 347"/>
                <a:gd name="T32" fmla="*/ 24 w 346"/>
                <a:gd name="T33" fmla="*/ 174 h 347"/>
                <a:gd name="T34" fmla="*/ 67 w 346"/>
                <a:gd name="T35" fmla="*/ 279 h 347"/>
                <a:gd name="T36" fmla="*/ 173 w 346"/>
                <a:gd name="T37" fmla="*/ 323 h 347"/>
                <a:gd name="T38" fmla="*/ 173 w 346"/>
                <a:gd name="T39" fmla="*/ 323 h 347"/>
                <a:gd name="T40" fmla="*/ 173 w 346"/>
                <a:gd name="T41" fmla="*/ 347 h 347"/>
                <a:gd name="T42" fmla="*/ 173 w 346"/>
                <a:gd name="T43" fmla="*/ 347 h 347"/>
                <a:gd name="T44" fmla="*/ 51 w 346"/>
                <a:gd name="T45" fmla="*/ 296 h 347"/>
                <a:gd name="T46" fmla="*/ 0 w 346"/>
                <a:gd name="T47" fmla="*/ 174 h 347"/>
                <a:gd name="T48" fmla="*/ 51 w 346"/>
                <a:gd name="T49" fmla="*/ 51 h 347"/>
                <a:gd name="T50" fmla="*/ 173 w 346"/>
                <a:gd name="T5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6" h="347">
                  <a:moveTo>
                    <a:pt x="173" y="0"/>
                  </a:moveTo>
                  <a:cubicBezTo>
                    <a:pt x="221" y="0"/>
                    <a:pt x="264" y="20"/>
                    <a:pt x="295" y="51"/>
                  </a:cubicBezTo>
                  <a:cubicBezTo>
                    <a:pt x="327" y="82"/>
                    <a:pt x="346" y="126"/>
                    <a:pt x="346" y="174"/>
                  </a:cubicBezTo>
                  <a:cubicBezTo>
                    <a:pt x="346" y="221"/>
                    <a:pt x="327" y="265"/>
                    <a:pt x="295" y="296"/>
                  </a:cubicBezTo>
                  <a:cubicBezTo>
                    <a:pt x="264" y="327"/>
                    <a:pt x="221" y="347"/>
                    <a:pt x="173" y="347"/>
                  </a:cubicBezTo>
                  <a:cubicBezTo>
                    <a:pt x="173" y="323"/>
                    <a:pt x="173" y="323"/>
                    <a:pt x="173" y="323"/>
                  </a:cubicBezTo>
                  <a:cubicBezTo>
                    <a:pt x="214" y="323"/>
                    <a:pt x="251" y="306"/>
                    <a:pt x="278" y="279"/>
                  </a:cubicBezTo>
                  <a:cubicBezTo>
                    <a:pt x="305" y="252"/>
                    <a:pt x="322" y="215"/>
                    <a:pt x="322" y="174"/>
                  </a:cubicBezTo>
                  <a:cubicBezTo>
                    <a:pt x="322" y="132"/>
                    <a:pt x="305" y="95"/>
                    <a:pt x="278" y="68"/>
                  </a:cubicBezTo>
                  <a:cubicBezTo>
                    <a:pt x="251" y="41"/>
                    <a:pt x="214" y="24"/>
                    <a:pt x="173" y="24"/>
                  </a:cubicBezTo>
                  <a:lnTo>
                    <a:pt x="173" y="0"/>
                  </a:lnTo>
                  <a:close/>
                  <a:moveTo>
                    <a:pt x="173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32" y="24"/>
                    <a:pt x="94" y="41"/>
                    <a:pt x="67" y="68"/>
                  </a:cubicBezTo>
                  <a:cubicBezTo>
                    <a:pt x="41" y="95"/>
                    <a:pt x="24" y="132"/>
                    <a:pt x="24" y="174"/>
                  </a:cubicBezTo>
                  <a:cubicBezTo>
                    <a:pt x="24" y="215"/>
                    <a:pt x="41" y="252"/>
                    <a:pt x="67" y="279"/>
                  </a:cubicBezTo>
                  <a:cubicBezTo>
                    <a:pt x="94" y="306"/>
                    <a:pt x="132" y="323"/>
                    <a:pt x="173" y="323"/>
                  </a:cubicBezTo>
                  <a:cubicBezTo>
                    <a:pt x="173" y="323"/>
                    <a:pt x="173" y="323"/>
                    <a:pt x="173" y="323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173" y="347"/>
                    <a:pt x="173" y="347"/>
                    <a:pt x="173" y="347"/>
                  </a:cubicBezTo>
                  <a:cubicBezTo>
                    <a:pt x="125" y="347"/>
                    <a:pt x="82" y="327"/>
                    <a:pt x="51" y="296"/>
                  </a:cubicBezTo>
                  <a:cubicBezTo>
                    <a:pt x="19" y="265"/>
                    <a:pt x="0" y="221"/>
                    <a:pt x="0" y="174"/>
                  </a:cubicBezTo>
                  <a:cubicBezTo>
                    <a:pt x="0" y="126"/>
                    <a:pt x="19" y="82"/>
                    <a:pt x="51" y="51"/>
                  </a:cubicBezTo>
                  <a:cubicBezTo>
                    <a:pt x="82" y="20"/>
                    <a:pt x="125" y="0"/>
                    <a:pt x="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8" name="Group 78"/>
            <p:cNvGrpSpPr/>
            <p:nvPr/>
          </p:nvGrpSpPr>
          <p:grpSpPr>
            <a:xfrm>
              <a:off x="4545963" y="2614546"/>
              <a:ext cx="564323" cy="565804"/>
              <a:chOff x="4545963" y="2614546"/>
              <a:chExt cx="564323" cy="565804"/>
            </a:xfrm>
          </p:grpSpPr>
          <p:sp>
            <p:nvSpPr>
              <p:cNvPr id="229" name="Oval 111"/>
              <p:cNvSpPr>
                <a:spLocks noChangeArrowheads="1"/>
              </p:cNvSpPr>
              <p:nvPr/>
            </p:nvSpPr>
            <p:spPr bwMode="auto">
              <a:xfrm>
                <a:off x="4545963" y="2614546"/>
                <a:ext cx="564323" cy="5658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112"/>
              <p:cNvSpPr>
                <a:spLocks noEditPoints="1"/>
              </p:cNvSpPr>
              <p:nvPr/>
            </p:nvSpPr>
            <p:spPr bwMode="auto">
              <a:xfrm>
                <a:off x="4622984" y="2703415"/>
                <a:ext cx="410282" cy="324375"/>
              </a:xfrm>
              <a:custGeom>
                <a:avLst/>
                <a:gdLst>
                  <a:gd name="T0" fmla="*/ 210 w 234"/>
                  <a:gd name="T1" fmla="*/ 42 h 185"/>
                  <a:gd name="T2" fmla="*/ 189 w 234"/>
                  <a:gd name="T3" fmla="*/ 42 h 185"/>
                  <a:gd name="T4" fmla="*/ 189 w 234"/>
                  <a:gd name="T5" fmla="*/ 53 h 185"/>
                  <a:gd name="T6" fmla="*/ 213 w 234"/>
                  <a:gd name="T7" fmla="*/ 105 h 185"/>
                  <a:gd name="T8" fmla="*/ 213 w 234"/>
                  <a:gd name="T9" fmla="*/ 129 h 185"/>
                  <a:gd name="T10" fmla="*/ 189 w 234"/>
                  <a:gd name="T11" fmla="*/ 185 h 185"/>
                  <a:gd name="T12" fmla="*/ 234 w 234"/>
                  <a:gd name="T13" fmla="*/ 175 h 185"/>
                  <a:gd name="T14" fmla="*/ 234 w 234"/>
                  <a:gd name="T15" fmla="*/ 67 h 185"/>
                  <a:gd name="T16" fmla="*/ 188 w 234"/>
                  <a:gd name="T17" fmla="*/ 0 h 185"/>
                  <a:gd name="T18" fmla="*/ 117 w 234"/>
                  <a:gd name="T19" fmla="*/ 15 h 185"/>
                  <a:gd name="T20" fmla="*/ 189 w 234"/>
                  <a:gd name="T21" fmla="*/ 42 h 185"/>
                  <a:gd name="T22" fmla="*/ 117 w 234"/>
                  <a:gd name="T23" fmla="*/ 148 h 185"/>
                  <a:gd name="T24" fmla="*/ 178 w 234"/>
                  <a:gd name="T25" fmla="*/ 175 h 185"/>
                  <a:gd name="T26" fmla="*/ 189 w 234"/>
                  <a:gd name="T27" fmla="*/ 185 h 185"/>
                  <a:gd name="T28" fmla="*/ 166 w 234"/>
                  <a:gd name="T29" fmla="*/ 129 h 185"/>
                  <a:gd name="T30" fmla="*/ 189 w 234"/>
                  <a:gd name="T31" fmla="*/ 105 h 185"/>
                  <a:gd name="T32" fmla="*/ 117 w 234"/>
                  <a:gd name="T33" fmla="*/ 53 h 185"/>
                  <a:gd name="T34" fmla="*/ 117 w 234"/>
                  <a:gd name="T35" fmla="*/ 0 h 185"/>
                  <a:gd name="T36" fmla="*/ 44 w 234"/>
                  <a:gd name="T37" fmla="*/ 2 h 185"/>
                  <a:gd name="T38" fmla="*/ 58 w 234"/>
                  <a:gd name="T39" fmla="*/ 15 h 185"/>
                  <a:gd name="T40" fmla="*/ 117 w 234"/>
                  <a:gd name="T41" fmla="*/ 15 h 185"/>
                  <a:gd name="T42" fmla="*/ 44 w 234"/>
                  <a:gd name="T43" fmla="*/ 185 h 185"/>
                  <a:gd name="T44" fmla="*/ 56 w 234"/>
                  <a:gd name="T45" fmla="*/ 175 h 185"/>
                  <a:gd name="T46" fmla="*/ 117 w 234"/>
                  <a:gd name="T47" fmla="*/ 148 h 185"/>
                  <a:gd name="T48" fmla="*/ 44 w 234"/>
                  <a:gd name="T49" fmla="*/ 53 h 185"/>
                  <a:gd name="T50" fmla="*/ 68 w 234"/>
                  <a:gd name="T51" fmla="*/ 105 h 185"/>
                  <a:gd name="T52" fmla="*/ 68 w 234"/>
                  <a:gd name="T53" fmla="*/ 129 h 185"/>
                  <a:gd name="T54" fmla="*/ 44 w 234"/>
                  <a:gd name="T55" fmla="*/ 185 h 185"/>
                  <a:gd name="T56" fmla="*/ 24 w 234"/>
                  <a:gd name="T57" fmla="*/ 42 h 185"/>
                  <a:gd name="T58" fmla="*/ 0 w 234"/>
                  <a:gd name="T59" fmla="*/ 142 h 185"/>
                  <a:gd name="T60" fmla="*/ 0 w 234"/>
                  <a:gd name="T61" fmla="*/ 175 h 185"/>
                  <a:gd name="T62" fmla="*/ 44 w 234"/>
                  <a:gd name="T63" fmla="*/ 185 h 185"/>
                  <a:gd name="T64" fmla="*/ 21 w 234"/>
                  <a:gd name="T65" fmla="*/ 129 h 185"/>
                  <a:gd name="T66" fmla="*/ 44 w 234"/>
                  <a:gd name="T67" fmla="*/ 105 h 185"/>
                  <a:gd name="T68" fmla="*/ 39 w 234"/>
                  <a:gd name="T69" fmla="*/ 53 h 185"/>
                  <a:gd name="T70" fmla="*/ 44 w 234"/>
                  <a:gd name="T71" fmla="*/ 2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4" h="185">
                    <a:moveTo>
                      <a:pt x="234" y="67"/>
                    </a:moveTo>
                    <a:cubicBezTo>
                      <a:pt x="210" y="42"/>
                      <a:pt x="210" y="42"/>
                      <a:pt x="210" y="42"/>
                    </a:cubicBezTo>
                    <a:cubicBezTo>
                      <a:pt x="189" y="2"/>
                      <a:pt x="189" y="2"/>
                      <a:pt x="189" y="2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95" y="53"/>
                      <a:pt x="195" y="53"/>
                      <a:pt x="195" y="53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213" y="105"/>
                      <a:pt x="213" y="105"/>
                      <a:pt x="213" y="105"/>
                    </a:cubicBezTo>
                    <a:cubicBezTo>
                      <a:pt x="213" y="129"/>
                      <a:pt x="213" y="129"/>
                      <a:pt x="213" y="129"/>
                    </a:cubicBezTo>
                    <a:cubicBezTo>
                      <a:pt x="213" y="129"/>
                      <a:pt x="213" y="129"/>
                      <a:pt x="213" y="129"/>
                    </a:cubicBezTo>
                    <a:cubicBezTo>
                      <a:pt x="189" y="129"/>
                      <a:pt x="189" y="129"/>
                      <a:pt x="189" y="129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223" y="185"/>
                      <a:pt x="223" y="185"/>
                      <a:pt x="223" y="185"/>
                    </a:cubicBezTo>
                    <a:cubicBezTo>
                      <a:pt x="229" y="185"/>
                      <a:pt x="234" y="180"/>
                      <a:pt x="234" y="175"/>
                    </a:cubicBezTo>
                    <a:cubicBezTo>
                      <a:pt x="234" y="148"/>
                      <a:pt x="234" y="148"/>
                      <a:pt x="234" y="148"/>
                    </a:cubicBezTo>
                    <a:lnTo>
                      <a:pt x="234" y="67"/>
                    </a:lnTo>
                    <a:close/>
                    <a:moveTo>
                      <a:pt x="189" y="2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9" y="2"/>
                      <a:pt x="189" y="2"/>
                      <a:pt x="189" y="2"/>
                    </a:cubicBezTo>
                    <a:close/>
                    <a:moveTo>
                      <a:pt x="117" y="148"/>
                    </a:moveTo>
                    <a:cubicBezTo>
                      <a:pt x="178" y="148"/>
                      <a:pt x="178" y="148"/>
                      <a:pt x="178" y="148"/>
                    </a:cubicBezTo>
                    <a:cubicBezTo>
                      <a:pt x="178" y="175"/>
                      <a:pt x="178" y="175"/>
                      <a:pt x="178" y="175"/>
                    </a:cubicBezTo>
                    <a:cubicBezTo>
                      <a:pt x="178" y="180"/>
                      <a:pt x="183" y="185"/>
                      <a:pt x="189" y="185"/>
                    </a:cubicBezTo>
                    <a:cubicBezTo>
                      <a:pt x="189" y="185"/>
                      <a:pt x="189" y="185"/>
                      <a:pt x="189" y="185"/>
                    </a:cubicBezTo>
                    <a:cubicBezTo>
                      <a:pt x="189" y="129"/>
                      <a:pt x="189" y="129"/>
                      <a:pt x="189" y="129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6" y="105"/>
                      <a:pt x="166" y="105"/>
                      <a:pt x="166" y="105"/>
                    </a:cubicBezTo>
                    <a:cubicBezTo>
                      <a:pt x="189" y="105"/>
                      <a:pt x="189" y="105"/>
                      <a:pt x="189" y="105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17" y="53"/>
                      <a:pt x="117" y="53"/>
                      <a:pt x="117" y="53"/>
                    </a:cubicBezTo>
                    <a:lnTo>
                      <a:pt x="117" y="148"/>
                    </a:lnTo>
                    <a:close/>
                    <a:moveTo>
                      <a:pt x="117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0"/>
                      <a:pt x="117" y="0"/>
                      <a:pt x="117" y="0"/>
                    </a:cubicBezTo>
                    <a:close/>
                    <a:moveTo>
                      <a:pt x="44" y="185"/>
                    </a:moveTo>
                    <a:cubicBezTo>
                      <a:pt x="45" y="185"/>
                      <a:pt x="45" y="185"/>
                      <a:pt x="45" y="185"/>
                    </a:cubicBezTo>
                    <a:cubicBezTo>
                      <a:pt x="51" y="185"/>
                      <a:pt x="56" y="180"/>
                      <a:pt x="56" y="175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117" y="148"/>
                      <a:pt x="117" y="148"/>
                      <a:pt x="117" y="148"/>
                    </a:cubicBezTo>
                    <a:cubicBezTo>
                      <a:pt x="117" y="53"/>
                      <a:pt x="117" y="53"/>
                      <a:pt x="117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68" y="129"/>
                      <a:pt x="68" y="129"/>
                      <a:pt x="68" y="129"/>
                    </a:cubicBezTo>
                    <a:cubicBezTo>
                      <a:pt x="44" y="129"/>
                      <a:pt x="44" y="129"/>
                      <a:pt x="44" y="129"/>
                    </a:cubicBezTo>
                    <a:lnTo>
                      <a:pt x="44" y="185"/>
                    </a:lnTo>
                    <a:close/>
                    <a:moveTo>
                      <a:pt x="44" y="2"/>
                    </a:moveTo>
                    <a:cubicBezTo>
                      <a:pt x="24" y="42"/>
                      <a:pt x="24" y="42"/>
                      <a:pt x="24" y="42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80"/>
                      <a:pt x="5" y="185"/>
                      <a:pt x="11" y="185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21" y="129"/>
                      <a:pt x="21" y="129"/>
                      <a:pt x="21" y="129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4" y="42"/>
                      <a:pt x="44" y="42"/>
                      <a:pt x="44" y="42"/>
                    </a:cubicBez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439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1" name="Group 81"/>
          <p:cNvGrpSpPr/>
          <p:nvPr/>
        </p:nvGrpSpPr>
        <p:grpSpPr>
          <a:xfrm>
            <a:off x="6105812" y="3687500"/>
            <a:ext cx="5603232" cy="2936401"/>
            <a:chOff x="3294383" y="4267152"/>
            <a:chExt cx="5603232" cy="2936401"/>
          </a:xfrm>
        </p:grpSpPr>
        <p:sp>
          <p:nvSpPr>
            <p:cNvPr id="232" name="Freeform 15"/>
            <p:cNvSpPr>
              <a:spLocks/>
            </p:cNvSpPr>
            <p:nvPr/>
          </p:nvSpPr>
          <p:spPr bwMode="auto">
            <a:xfrm>
              <a:off x="4915514" y="5946788"/>
              <a:ext cx="66652" cy="178480"/>
            </a:xfrm>
            <a:custGeom>
              <a:avLst/>
              <a:gdLst>
                <a:gd name="T0" fmla="*/ 12 w 38"/>
                <a:gd name="T1" fmla="*/ 102 h 102"/>
                <a:gd name="T2" fmla="*/ 17 w 38"/>
                <a:gd name="T3" fmla="*/ 97 h 102"/>
                <a:gd name="T4" fmla="*/ 38 w 38"/>
                <a:gd name="T5" fmla="*/ 6 h 102"/>
                <a:gd name="T6" fmla="*/ 4 w 38"/>
                <a:gd name="T7" fmla="*/ 50 h 102"/>
                <a:gd name="T8" fmla="*/ 12 w 38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02">
                  <a:moveTo>
                    <a:pt x="12" y="102"/>
                  </a:moveTo>
                  <a:cubicBezTo>
                    <a:pt x="14" y="101"/>
                    <a:pt x="15" y="99"/>
                    <a:pt x="17" y="97"/>
                  </a:cubicBezTo>
                  <a:cubicBezTo>
                    <a:pt x="30" y="77"/>
                    <a:pt x="36" y="33"/>
                    <a:pt x="38" y="6"/>
                  </a:cubicBezTo>
                  <a:cubicBezTo>
                    <a:pt x="9" y="0"/>
                    <a:pt x="8" y="41"/>
                    <a:pt x="4" y="50"/>
                  </a:cubicBezTo>
                  <a:cubicBezTo>
                    <a:pt x="0" y="58"/>
                    <a:pt x="7" y="85"/>
                    <a:pt x="12" y="102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16"/>
            <p:cNvSpPr>
              <a:spLocks/>
            </p:cNvSpPr>
            <p:nvPr/>
          </p:nvSpPr>
          <p:spPr bwMode="auto">
            <a:xfrm>
              <a:off x="4739256" y="6093424"/>
              <a:ext cx="96275" cy="166631"/>
            </a:xfrm>
            <a:custGeom>
              <a:avLst/>
              <a:gdLst>
                <a:gd name="T0" fmla="*/ 3 w 55"/>
                <a:gd name="T1" fmla="*/ 95 h 95"/>
                <a:gd name="T2" fmla="*/ 9 w 55"/>
                <a:gd name="T3" fmla="*/ 93 h 95"/>
                <a:gd name="T4" fmla="*/ 55 w 55"/>
                <a:gd name="T5" fmla="*/ 21 h 95"/>
                <a:gd name="T6" fmla="*/ 42 w 55"/>
                <a:gd name="T7" fmla="*/ 8 h 95"/>
                <a:gd name="T8" fmla="*/ 8 w 55"/>
                <a:gd name="T9" fmla="*/ 47 h 95"/>
                <a:gd name="T10" fmla="*/ 3 w 55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95">
                  <a:moveTo>
                    <a:pt x="3" y="95"/>
                  </a:moveTo>
                  <a:cubicBezTo>
                    <a:pt x="5" y="95"/>
                    <a:pt x="7" y="94"/>
                    <a:pt x="9" y="93"/>
                  </a:cubicBezTo>
                  <a:cubicBezTo>
                    <a:pt x="38" y="77"/>
                    <a:pt x="52" y="34"/>
                    <a:pt x="55" y="21"/>
                  </a:cubicBezTo>
                  <a:cubicBezTo>
                    <a:pt x="52" y="17"/>
                    <a:pt x="47" y="13"/>
                    <a:pt x="42" y="8"/>
                  </a:cubicBezTo>
                  <a:cubicBezTo>
                    <a:pt x="33" y="0"/>
                    <a:pt x="15" y="37"/>
                    <a:pt x="8" y="47"/>
                  </a:cubicBezTo>
                  <a:cubicBezTo>
                    <a:pt x="3" y="55"/>
                    <a:pt x="0" y="78"/>
                    <a:pt x="3" y="95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12"/>
            <p:cNvSpPr>
              <a:spLocks/>
            </p:cNvSpPr>
            <p:nvPr/>
          </p:nvSpPr>
          <p:spPr bwMode="auto">
            <a:xfrm>
              <a:off x="4670382" y="5914944"/>
              <a:ext cx="315487" cy="373253"/>
            </a:xfrm>
            <a:custGeom>
              <a:avLst/>
              <a:gdLst>
                <a:gd name="T0" fmla="*/ 0 w 180"/>
                <a:gd name="T1" fmla="*/ 172 h 213"/>
                <a:gd name="T2" fmla="*/ 48 w 180"/>
                <a:gd name="T3" fmla="*/ 195 h 213"/>
                <a:gd name="T4" fmla="*/ 95 w 180"/>
                <a:gd name="T5" fmla="*/ 119 h 213"/>
                <a:gd name="T6" fmla="*/ 157 w 180"/>
                <a:gd name="T7" fmla="*/ 115 h 213"/>
                <a:gd name="T8" fmla="*/ 180 w 180"/>
                <a:gd name="T9" fmla="*/ 0 h 213"/>
                <a:gd name="T10" fmla="*/ 0 w 180"/>
                <a:gd name="T11" fmla="*/ 17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13">
                  <a:moveTo>
                    <a:pt x="0" y="172"/>
                  </a:moveTo>
                  <a:cubicBezTo>
                    <a:pt x="0" y="172"/>
                    <a:pt x="13" y="213"/>
                    <a:pt x="48" y="195"/>
                  </a:cubicBezTo>
                  <a:cubicBezTo>
                    <a:pt x="82" y="176"/>
                    <a:pt x="95" y="119"/>
                    <a:pt x="95" y="119"/>
                  </a:cubicBezTo>
                  <a:cubicBezTo>
                    <a:pt x="95" y="119"/>
                    <a:pt x="137" y="146"/>
                    <a:pt x="157" y="115"/>
                  </a:cubicBezTo>
                  <a:cubicBezTo>
                    <a:pt x="177" y="84"/>
                    <a:pt x="180" y="0"/>
                    <a:pt x="180" y="0"/>
                  </a:cubicBezTo>
                  <a:cubicBezTo>
                    <a:pt x="144" y="29"/>
                    <a:pt x="34" y="115"/>
                    <a:pt x="0" y="172"/>
                  </a:cubicBezTo>
                  <a:close/>
                </a:path>
              </a:pathLst>
            </a:custGeom>
            <a:solidFill>
              <a:srgbClr val="AB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11"/>
            <p:cNvSpPr>
              <a:spLocks/>
            </p:cNvSpPr>
            <p:nvPr/>
          </p:nvSpPr>
          <p:spPr bwMode="auto">
            <a:xfrm>
              <a:off x="3362517" y="5198802"/>
              <a:ext cx="1976609" cy="2001790"/>
            </a:xfrm>
            <a:custGeom>
              <a:avLst/>
              <a:gdLst>
                <a:gd name="T0" fmla="*/ 285 w 1129"/>
                <a:gd name="T1" fmla="*/ 1143 h 1143"/>
                <a:gd name="T2" fmla="*/ 406 w 1129"/>
                <a:gd name="T3" fmla="*/ 1021 h 1143"/>
                <a:gd name="T4" fmla="*/ 695 w 1129"/>
                <a:gd name="T5" fmla="*/ 706 h 1143"/>
                <a:gd name="T6" fmla="*/ 747 w 1129"/>
                <a:gd name="T7" fmla="*/ 581 h 1143"/>
                <a:gd name="T8" fmla="*/ 795 w 1129"/>
                <a:gd name="T9" fmla="*/ 604 h 1143"/>
                <a:gd name="T10" fmla="*/ 842 w 1129"/>
                <a:gd name="T11" fmla="*/ 528 h 1143"/>
                <a:gd name="T12" fmla="*/ 904 w 1129"/>
                <a:gd name="T13" fmla="*/ 524 h 1143"/>
                <a:gd name="T14" fmla="*/ 927 w 1129"/>
                <a:gd name="T15" fmla="*/ 409 h 1143"/>
                <a:gd name="T16" fmla="*/ 1018 w 1129"/>
                <a:gd name="T17" fmla="*/ 331 h 1143"/>
                <a:gd name="T18" fmla="*/ 1073 w 1129"/>
                <a:gd name="T19" fmla="*/ 268 h 1143"/>
                <a:gd name="T20" fmla="*/ 1128 w 1129"/>
                <a:gd name="T21" fmla="*/ 230 h 1143"/>
                <a:gd name="T22" fmla="*/ 1049 w 1129"/>
                <a:gd name="T23" fmla="*/ 142 h 1143"/>
                <a:gd name="T24" fmla="*/ 918 w 1129"/>
                <a:gd name="T25" fmla="*/ 65 h 1143"/>
                <a:gd name="T26" fmla="*/ 774 w 1129"/>
                <a:gd name="T27" fmla="*/ 3 h 1143"/>
                <a:gd name="T28" fmla="*/ 598 w 1129"/>
                <a:gd name="T29" fmla="*/ 52 h 1143"/>
                <a:gd name="T30" fmla="*/ 379 w 1129"/>
                <a:gd name="T31" fmla="*/ 117 h 1143"/>
                <a:gd name="T32" fmla="*/ 324 w 1129"/>
                <a:gd name="T33" fmla="*/ 235 h 1143"/>
                <a:gd name="T34" fmla="*/ 232 w 1129"/>
                <a:gd name="T35" fmla="*/ 668 h 1143"/>
                <a:gd name="T36" fmla="*/ 0 w 1129"/>
                <a:gd name="T37" fmla="*/ 1042 h 1143"/>
                <a:gd name="T38" fmla="*/ 32 w 1129"/>
                <a:gd name="T39" fmla="*/ 1143 h 1143"/>
                <a:gd name="T40" fmla="*/ 285 w 1129"/>
                <a:gd name="T41" fmla="*/ 114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9" h="1143">
                  <a:moveTo>
                    <a:pt x="285" y="1143"/>
                  </a:moveTo>
                  <a:cubicBezTo>
                    <a:pt x="334" y="1103"/>
                    <a:pt x="375" y="1063"/>
                    <a:pt x="406" y="1021"/>
                  </a:cubicBezTo>
                  <a:cubicBezTo>
                    <a:pt x="505" y="888"/>
                    <a:pt x="587" y="832"/>
                    <a:pt x="695" y="706"/>
                  </a:cubicBezTo>
                  <a:cubicBezTo>
                    <a:pt x="724" y="674"/>
                    <a:pt x="747" y="581"/>
                    <a:pt x="747" y="581"/>
                  </a:cubicBezTo>
                  <a:cubicBezTo>
                    <a:pt x="747" y="581"/>
                    <a:pt x="760" y="622"/>
                    <a:pt x="795" y="604"/>
                  </a:cubicBezTo>
                  <a:cubicBezTo>
                    <a:pt x="829" y="585"/>
                    <a:pt x="842" y="528"/>
                    <a:pt x="842" y="528"/>
                  </a:cubicBezTo>
                  <a:cubicBezTo>
                    <a:pt x="842" y="528"/>
                    <a:pt x="884" y="555"/>
                    <a:pt x="904" y="524"/>
                  </a:cubicBezTo>
                  <a:cubicBezTo>
                    <a:pt x="924" y="493"/>
                    <a:pt x="927" y="409"/>
                    <a:pt x="927" y="409"/>
                  </a:cubicBezTo>
                  <a:cubicBezTo>
                    <a:pt x="927" y="409"/>
                    <a:pt x="977" y="370"/>
                    <a:pt x="1018" y="331"/>
                  </a:cubicBezTo>
                  <a:cubicBezTo>
                    <a:pt x="1059" y="293"/>
                    <a:pt x="1073" y="268"/>
                    <a:pt x="1073" y="268"/>
                  </a:cubicBezTo>
                  <a:cubicBezTo>
                    <a:pt x="1073" y="268"/>
                    <a:pt x="1129" y="260"/>
                    <a:pt x="1128" y="230"/>
                  </a:cubicBezTo>
                  <a:cubicBezTo>
                    <a:pt x="1127" y="200"/>
                    <a:pt x="1075" y="168"/>
                    <a:pt x="1049" y="142"/>
                  </a:cubicBezTo>
                  <a:cubicBezTo>
                    <a:pt x="1024" y="116"/>
                    <a:pt x="977" y="87"/>
                    <a:pt x="918" y="65"/>
                  </a:cubicBezTo>
                  <a:cubicBezTo>
                    <a:pt x="859" y="44"/>
                    <a:pt x="803" y="0"/>
                    <a:pt x="774" y="3"/>
                  </a:cubicBezTo>
                  <a:cubicBezTo>
                    <a:pt x="744" y="6"/>
                    <a:pt x="646" y="37"/>
                    <a:pt x="598" y="52"/>
                  </a:cubicBezTo>
                  <a:cubicBezTo>
                    <a:pt x="551" y="67"/>
                    <a:pt x="403" y="87"/>
                    <a:pt x="379" y="117"/>
                  </a:cubicBezTo>
                  <a:cubicBezTo>
                    <a:pt x="354" y="146"/>
                    <a:pt x="336" y="158"/>
                    <a:pt x="324" y="235"/>
                  </a:cubicBezTo>
                  <a:cubicBezTo>
                    <a:pt x="312" y="313"/>
                    <a:pt x="272" y="565"/>
                    <a:pt x="232" y="668"/>
                  </a:cubicBezTo>
                  <a:cubicBezTo>
                    <a:pt x="192" y="772"/>
                    <a:pt x="107" y="888"/>
                    <a:pt x="0" y="1042"/>
                  </a:cubicBezTo>
                  <a:cubicBezTo>
                    <a:pt x="32" y="1143"/>
                    <a:pt x="32" y="1143"/>
                    <a:pt x="32" y="1143"/>
                  </a:cubicBezTo>
                  <a:lnTo>
                    <a:pt x="285" y="1143"/>
                  </a:ln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17"/>
            <p:cNvSpPr>
              <a:spLocks/>
            </p:cNvSpPr>
            <p:nvPr/>
          </p:nvSpPr>
          <p:spPr bwMode="auto">
            <a:xfrm>
              <a:off x="3392139" y="5235831"/>
              <a:ext cx="1707779" cy="1964761"/>
            </a:xfrm>
            <a:custGeom>
              <a:avLst/>
              <a:gdLst>
                <a:gd name="T0" fmla="*/ 222 w 975"/>
                <a:gd name="T1" fmla="*/ 1122 h 1122"/>
                <a:gd name="T2" fmla="*/ 336 w 975"/>
                <a:gd name="T3" fmla="*/ 994 h 1122"/>
                <a:gd name="T4" fmla="*/ 610 w 975"/>
                <a:gd name="T5" fmla="*/ 658 h 1122"/>
                <a:gd name="T6" fmla="*/ 795 w 975"/>
                <a:gd name="T7" fmla="*/ 420 h 1122"/>
                <a:gd name="T8" fmla="*/ 843 w 975"/>
                <a:gd name="T9" fmla="*/ 342 h 1122"/>
                <a:gd name="T10" fmla="*/ 739 w 975"/>
                <a:gd name="T11" fmla="*/ 347 h 1122"/>
                <a:gd name="T12" fmla="*/ 573 w 975"/>
                <a:gd name="T13" fmla="*/ 418 h 1122"/>
                <a:gd name="T14" fmla="*/ 506 w 975"/>
                <a:gd name="T15" fmla="*/ 386 h 1122"/>
                <a:gd name="T16" fmla="*/ 510 w 975"/>
                <a:gd name="T17" fmla="*/ 318 h 1122"/>
                <a:gd name="T18" fmla="*/ 449 w 975"/>
                <a:gd name="T19" fmla="*/ 191 h 1122"/>
                <a:gd name="T20" fmla="*/ 541 w 975"/>
                <a:gd name="T21" fmla="*/ 214 h 1122"/>
                <a:gd name="T22" fmla="*/ 553 w 975"/>
                <a:gd name="T23" fmla="*/ 122 h 1122"/>
                <a:gd name="T24" fmla="*/ 664 w 975"/>
                <a:gd name="T25" fmla="*/ 126 h 1122"/>
                <a:gd name="T26" fmla="*/ 763 w 975"/>
                <a:gd name="T27" fmla="*/ 58 h 1122"/>
                <a:gd name="T28" fmla="*/ 830 w 975"/>
                <a:gd name="T29" fmla="*/ 99 h 1122"/>
                <a:gd name="T30" fmla="*/ 896 w 975"/>
                <a:gd name="T31" fmla="*/ 96 h 1122"/>
                <a:gd name="T32" fmla="*/ 953 w 975"/>
                <a:gd name="T33" fmla="*/ 111 h 1122"/>
                <a:gd name="T34" fmla="*/ 855 w 975"/>
                <a:gd name="T35" fmla="*/ 48 h 1122"/>
                <a:gd name="T36" fmla="*/ 656 w 975"/>
                <a:gd name="T37" fmla="*/ 33 h 1122"/>
                <a:gd name="T38" fmla="*/ 361 w 975"/>
                <a:gd name="T39" fmla="*/ 156 h 1122"/>
                <a:gd name="T40" fmla="*/ 316 w 975"/>
                <a:gd name="T41" fmla="*/ 411 h 1122"/>
                <a:gd name="T42" fmla="*/ 244 w 975"/>
                <a:gd name="T43" fmla="*/ 662 h 1122"/>
                <a:gd name="T44" fmla="*/ 0 w 975"/>
                <a:gd name="T45" fmla="*/ 1075 h 1122"/>
                <a:gd name="T46" fmla="*/ 15 w 975"/>
                <a:gd name="T47" fmla="*/ 1122 h 1122"/>
                <a:gd name="T48" fmla="*/ 222 w 975"/>
                <a:gd name="T49" fmla="*/ 1122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5" h="1122">
                  <a:moveTo>
                    <a:pt x="222" y="1122"/>
                  </a:moveTo>
                  <a:cubicBezTo>
                    <a:pt x="266" y="1077"/>
                    <a:pt x="303" y="1035"/>
                    <a:pt x="336" y="994"/>
                  </a:cubicBezTo>
                  <a:cubicBezTo>
                    <a:pt x="403" y="911"/>
                    <a:pt x="544" y="788"/>
                    <a:pt x="610" y="658"/>
                  </a:cubicBezTo>
                  <a:cubicBezTo>
                    <a:pt x="676" y="528"/>
                    <a:pt x="714" y="471"/>
                    <a:pt x="795" y="420"/>
                  </a:cubicBezTo>
                  <a:cubicBezTo>
                    <a:pt x="876" y="369"/>
                    <a:pt x="863" y="364"/>
                    <a:pt x="843" y="342"/>
                  </a:cubicBezTo>
                  <a:cubicBezTo>
                    <a:pt x="823" y="319"/>
                    <a:pt x="795" y="296"/>
                    <a:pt x="739" y="347"/>
                  </a:cubicBezTo>
                  <a:cubicBezTo>
                    <a:pt x="682" y="398"/>
                    <a:pt x="599" y="445"/>
                    <a:pt x="573" y="418"/>
                  </a:cubicBezTo>
                  <a:cubicBezTo>
                    <a:pt x="546" y="392"/>
                    <a:pt x="550" y="385"/>
                    <a:pt x="506" y="386"/>
                  </a:cubicBezTo>
                  <a:cubicBezTo>
                    <a:pt x="461" y="386"/>
                    <a:pt x="534" y="345"/>
                    <a:pt x="510" y="318"/>
                  </a:cubicBezTo>
                  <a:cubicBezTo>
                    <a:pt x="486" y="290"/>
                    <a:pt x="394" y="175"/>
                    <a:pt x="449" y="191"/>
                  </a:cubicBezTo>
                  <a:cubicBezTo>
                    <a:pt x="503" y="208"/>
                    <a:pt x="517" y="238"/>
                    <a:pt x="541" y="214"/>
                  </a:cubicBezTo>
                  <a:cubicBezTo>
                    <a:pt x="566" y="191"/>
                    <a:pt x="505" y="109"/>
                    <a:pt x="553" y="122"/>
                  </a:cubicBezTo>
                  <a:cubicBezTo>
                    <a:pt x="601" y="134"/>
                    <a:pt x="609" y="143"/>
                    <a:pt x="664" y="126"/>
                  </a:cubicBezTo>
                  <a:cubicBezTo>
                    <a:pt x="718" y="109"/>
                    <a:pt x="741" y="39"/>
                    <a:pt x="763" y="58"/>
                  </a:cubicBezTo>
                  <a:cubicBezTo>
                    <a:pt x="785" y="77"/>
                    <a:pt x="797" y="80"/>
                    <a:pt x="830" y="99"/>
                  </a:cubicBezTo>
                  <a:cubicBezTo>
                    <a:pt x="863" y="118"/>
                    <a:pt x="875" y="101"/>
                    <a:pt x="896" y="96"/>
                  </a:cubicBezTo>
                  <a:cubicBezTo>
                    <a:pt x="917" y="90"/>
                    <a:pt x="931" y="123"/>
                    <a:pt x="953" y="111"/>
                  </a:cubicBezTo>
                  <a:cubicBezTo>
                    <a:pt x="975" y="100"/>
                    <a:pt x="889" y="70"/>
                    <a:pt x="855" y="48"/>
                  </a:cubicBezTo>
                  <a:cubicBezTo>
                    <a:pt x="822" y="26"/>
                    <a:pt x="773" y="0"/>
                    <a:pt x="656" y="33"/>
                  </a:cubicBezTo>
                  <a:cubicBezTo>
                    <a:pt x="539" y="67"/>
                    <a:pt x="356" y="104"/>
                    <a:pt x="361" y="156"/>
                  </a:cubicBezTo>
                  <a:cubicBezTo>
                    <a:pt x="366" y="207"/>
                    <a:pt x="346" y="322"/>
                    <a:pt x="316" y="411"/>
                  </a:cubicBezTo>
                  <a:cubicBezTo>
                    <a:pt x="287" y="499"/>
                    <a:pt x="265" y="619"/>
                    <a:pt x="244" y="662"/>
                  </a:cubicBezTo>
                  <a:cubicBezTo>
                    <a:pt x="222" y="706"/>
                    <a:pt x="115" y="887"/>
                    <a:pt x="0" y="1075"/>
                  </a:cubicBezTo>
                  <a:cubicBezTo>
                    <a:pt x="15" y="1122"/>
                    <a:pt x="15" y="1122"/>
                    <a:pt x="15" y="1122"/>
                  </a:cubicBezTo>
                  <a:lnTo>
                    <a:pt x="222" y="1122"/>
                  </a:ln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13"/>
            <p:cNvSpPr>
              <a:spLocks/>
            </p:cNvSpPr>
            <p:nvPr/>
          </p:nvSpPr>
          <p:spPr bwMode="auto">
            <a:xfrm>
              <a:off x="4131239" y="5335069"/>
              <a:ext cx="1067917" cy="622088"/>
            </a:xfrm>
            <a:custGeom>
              <a:avLst/>
              <a:gdLst>
                <a:gd name="T0" fmla="*/ 168 w 610"/>
                <a:gd name="T1" fmla="*/ 355 h 355"/>
                <a:gd name="T2" fmla="*/ 126 w 610"/>
                <a:gd name="T3" fmla="*/ 320 h 355"/>
                <a:gd name="T4" fmla="*/ 122 w 610"/>
                <a:gd name="T5" fmla="*/ 301 h 355"/>
                <a:gd name="T6" fmla="*/ 183 w 610"/>
                <a:gd name="T7" fmla="*/ 296 h 355"/>
                <a:gd name="T8" fmla="*/ 44 w 610"/>
                <a:gd name="T9" fmla="*/ 170 h 355"/>
                <a:gd name="T10" fmla="*/ 162 w 610"/>
                <a:gd name="T11" fmla="*/ 203 h 355"/>
                <a:gd name="T12" fmla="*/ 146 w 610"/>
                <a:gd name="T13" fmla="*/ 105 h 355"/>
                <a:gd name="T14" fmla="*/ 174 w 610"/>
                <a:gd name="T15" fmla="*/ 101 h 355"/>
                <a:gd name="T16" fmla="*/ 302 w 610"/>
                <a:gd name="T17" fmla="*/ 87 h 355"/>
                <a:gd name="T18" fmla="*/ 337 w 610"/>
                <a:gd name="T19" fmla="*/ 20 h 355"/>
                <a:gd name="T20" fmla="*/ 369 w 610"/>
                <a:gd name="T21" fmla="*/ 70 h 355"/>
                <a:gd name="T22" fmla="*/ 459 w 610"/>
                <a:gd name="T23" fmla="*/ 92 h 355"/>
                <a:gd name="T24" fmla="*/ 496 w 610"/>
                <a:gd name="T25" fmla="*/ 67 h 355"/>
                <a:gd name="T26" fmla="*/ 510 w 610"/>
                <a:gd name="T27" fmla="*/ 87 h 355"/>
                <a:gd name="T28" fmla="*/ 610 w 610"/>
                <a:gd name="T29" fmla="*/ 64 h 355"/>
                <a:gd name="T30" fmla="*/ 409 w 610"/>
                <a:gd name="T31" fmla="*/ 176 h 355"/>
                <a:gd name="T32" fmla="*/ 292 w 610"/>
                <a:gd name="T33" fmla="*/ 272 h 355"/>
                <a:gd name="T34" fmla="*/ 168 w 610"/>
                <a:gd name="T35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0" h="355">
                  <a:moveTo>
                    <a:pt x="168" y="355"/>
                  </a:moveTo>
                  <a:cubicBezTo>
                    <a:pt x="181" y="329"/>
                    <a:pt x="165" y="317"/>
                    <a:pt x="126" y="320"/>
                  </a:cubicBezTo>
                  <a:cubicBezTo>
                    <a:pt x="86" y="323"/>
                    <a:pt x="87" y="310"/>
                    <a:pt x="122" y="301"/>
                  </a:cubicBezTo>
                  <a:cubicBezTo>
                    <a:pt x="158" y="292"/>
                    <a:pt x="221" y="328"/>
                    <a:pt x="183" y="296"/>
                  </a:cubicBezTo>
                  <a:cubicBezTo>
                    <a:pt x="146" y="264"/>
                    <a:pt x="0" y="149"/>
                    <a:pt x="44" y="170"/>
                  </a:cubicBezTo>
                  <a:cubicBezTo>
                    <a:pt x="88" y="191"/>
                    <a:pt x="124" y="238"/>
                    <a:pt x="162" y="203"/>
                  </a:cubicBezTo>
                  <a:cubicBezTo>
                    <a:pt x="200" y="167"/>
                    <a:pt x="176" y="128"/>
                    <a:pt x="146" y="105"/>
                  </a:cubicBezTo>
                  <a:cubicBezTo>
                    <a:pt x="116" y="82"/>
                    <a:pt x="137" y="87"/>
                    <a:pt x="174" y="101"/>
                  </a:cubicBezTo>
                  <a:cubicBezTo>
                    <a:pt x="211" y="115"/>
                    <a:pt x="274" y="100"/>
                    <a:pt x="302" y="87"/>
                  </a:cubicBezTo>
                  <a:cubicBezTo>
                    <a:pt x="330" y="75"/>
                    <a:pt x="327" y="0"/>
                    <a:pt x="337" y="20"/>
                  </a:cubicBezTo>
                  <a:cubicBezTo>
                    <a:pt x="348" y="39"/>
                    <a:pt x="344" y="58"/>
                    <a:pt x="369" y="70"/>
                  </a:cubicBezTo>
                  <a:cubicBezTo>
                    <a:pt x="394" y="81"/>
                    <a:pt x="437" y="92"/>
                    <a:pt x="459" y="92"/>
                  </a:cubicBezTo>
                  <a:cubicBezTo>
                    <a:pt x="480" y="91"/>
                    <a:pt x="480" y="90"/>
                    <a:pt x="496" y="67"/>
                  </a:cubicBezTo>
                  <a:cubicBezTo>
                    <a:pt x="512" y="45"/>
                    <a:pt x="483" y="100"/>
                    <a:pt x="510" y="87"/>
                  </a:cubicBezTo>
                  <a:cubicBezTo>
                    <a:pt x="538" y="74"/>
                    <a:pt x="585" y="66"/>
                    <a:pt x="610" y="64"/>
                  </a:cubicBezTo>
                  <a:cubicBezTo>
                    <a:pt x="571" y="80"/>
                    <a:pt x="535" y="82"/>
                    <a:pt x="409" y="176"/>
                  </a:cubicBezTo>
                  <a:cubicBezTo>
                    <a:pt x="359" y="214"/>
                    <a:pt x="323" y="251"/>
                    <a:pt x="292" y="272"/>
                  </a:cubicBezTo>
                  <a:cubicBezTo>
                    <a:pt x="241" y="307"/>
                    <a:pt x="207" y="320"/>
                    <a:pt x="168" y="355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37"/>
            <p:cNvSpPr>
              <a:spLocks/>
            </p:cNvSpPr>
            <p:nvPr/>
          </p:nvSpPr>
          <p:spPr bwMode="auto">
            <a:xfrm>
              <a:off x="4654829" y="4286407"/>
              <a:ext cx="2882339" cy="2222483"/>
            </a:xfrm>
            <a:custGeom>
              <a:avLst/>
              <a:gdLst>
                <a:gd name="T0" fmla="*/ 0 w 1646"/>
                <a:gd name="T1" fmla="*/ 1221 h 1269"/>
                <a:gd name="T2" fmla="*/ 0 w 1646"/>
                <a:gd name="T3" fmla="*/ 48 h 1269"/>
                <a:gd name="T4" fmla="*/ 48 w 1646"/>
                <a:gd name="T5" fmla="*/ 0 h 1269"/>
                <a:gd name="T6" fmla="*/ 1598 w 1646"/>
                <a:gd name="T7" fmla="*/ 0 h 1269"/>
                <a:gd name="T8" fmla="*/ 1646 w 1646"/>
                <a:gd name="T9" fmla="*/ 48 h 1269"/>
                <a:gd name="T10" fmla="*/ 1646 w 1646"/>
                <a:gd name="T11" fmla="*/ 1221 h 1269"/>
                <a:gd name="T12" fmla="*/ 1598 w 1646"/>
                <a:gd name="T13" fmla="*/ 1269 h 1269"/>
                <a:gd name="T14" fmla="*/ 48 w 1646"/>
                <a:gd name="T15" fmla="*/ 1269 h 1269"/>
                <a:gd name="T16" fmla="*/ 0 w 1646"/>
                <a:gd name="T17" fmla="*/ 1221 h 1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6" h="1269">
                  <a:moveTo>
                    <a:pt x="0" y="1221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598" y="0"/>
                    <a:pt x="1598" y="0"/>
                    <a:pt x="1598" y="0"/>
                  </a:cubicBezTo>
                  <a:cubicBezTo>
                    <a:pt x="1624" y="0"/>
                    <a:pt x="1646" y="22"/>
                    <a:pt x="1646" y="48"/>
                  </a:cubicBezTo>
                  <a:cubicBezTo>
                    <a:pt x="1646" y="1221"/>
                    <a:pt x="1646" y="1221"/>
                    <a:pt x="1646" y="1221"/>
                  </a:cubicBezTo>
                  <a:cubicBezTo>
                    <a:pt x="1646" y="1247"/>
                    <a:pt x="1624" y="1269"/>
                    <a:pt x="1598" y="1269"/>
                  </a:cubicBezTo>
                  <a:cubicBezTo>
                    <a:pt x="48" y="1269"/>
                    <a:pt x="48" y="1269"/>
                    <a:pt x="48" y="1269"/>
                  </a:cubicBezTo>
                  <a:cubicBezTo>
                    <a:pt x="22" y="1269"/>
                    <a:pt x="0" y="1247"/>
                    <a:pt x="0" y="1221"/>
                  </a:cubicBezTo>
                  <a:close/>
                </a:path>
              </a:pathLst>
            </a:custGeom>
            <a:solidFill>
              <a:srgbClr val="706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38"/>
            <p:cNvSpPr>
              <a:spLocks/>
            </p:cNvSpPr>
            <p:nvPr/>
          </p:nvSpPr>
          <p:spPr bwMode="auto">
            <a:xfrm>
              <a:off x="4654829" y="4286407"/>
              <a:ext cx="2480945" cy="1264171"/>
            </a:xfrm>
            <a:custGeom>
              <a:avLst/>
              <a:gdLst>
                <a:gd name="T0" fmla="*/ 0 w 1417"/>
                <a:gd name="T1" fmla="*/ 722 h 722"/>
                <a:gd name="T2" fmla="*/ 0 w 1417"/>
                <a:gd name="T3" fmla="*/ 48 h 722"/>
                <a:gd name="T4" fmla="*/ 48 w 1417"/>
                <a:gd name="T5" fmla="*/ 0 h 722"/>
                <a:gd name="T6" fmla="*/ 1417 w 1417"/>
                <a:gd name="T7" fmla="*/ 0 h 722"/>
                <a:gd name="T8" fmla="*/ 0 w 1417"/>
                <a:gd name="T9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7" h="722">
                  <a:moveTo>
                    <a:pt x="0" y="722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17" y="0"/>
                    <a:pt x="1417" y="0"/>
                    <a:pt x="1417" y="0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C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36"/>
            <p:cNvSpPr>
              <a:spLocks/>
            </p:cNvSpPr>
            <p:nvPr/>
          </p:nvSpPr>
          <p:spPr bwMode="auto">
            <a:xfrm>
              <a:off x="4635575" y="4267152"/>
              <a:ext cx="2918628" cy="2260993"/>
            </a:xfrm>
            <a:custGeom>
              <a:avLst/>
              <a:gdLst>
                <a:gd name="T0" fmla="*/ 0 w 1667"/>
                <a:gd name="T1" fmla="*/ 1232 h 1291"/>
                <a:gd name="T2" fmla="*/ 0 w 1667"/>
                <a:gd name="T3" fmla="*/ 59 h 1291"/>
                <a:gd name="T4" fmla="*/ 59 w 1667"/>
                <a:gd name="T5" fmla="*/ 0 h 1291"/>
                <a:gd name="T6" fmla="*/ 1609 w 1667"/>
                <a:gd name="T7" fmla="*/ 0 h 1291"/>
                <a:gd name="T8" fmla="*/ 1667 w 1667"/>
                <a:gd name="T9" fmla="*/ 59 h 1291"/>
                <a:gd name="T10" fmla="*/ 1667 w 1667"/>
                <a:gd name="T11" fmla="*/ 1232 h 1291"/>
                <a:gd name="T12" fmla="*/ 1609 w 1667"/>
                <a:gd name="T13" fmla="*/ 1291 h 1291"/>
                <a:gd name="T14" fmla="*/ 59 w 1667"/>
                <a:gd name="T15" fmla="*/ 1291 h 1291"/>
                <a:gd name="T16" fmla="*/ 0 w 1667"/>
                <a:gd name="T17" fmla="*/ 1232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7" h="1291">
                  <a:moveTo>
                    <a:pt x="0" y="1232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1609" y="0"/>
                    <a:pt x="1609" y="0"/>
                    <a:pt x="1609" y="0"/>
                  </a:cubicBezTo>
                  <a:cubicBezTo>
                    <a:pt x="1641" y="0"/>
                    <a:pt x="1667" y="27"/>
                    <a:pt x="1667" y="59"/>
                  </a:cubicBezTo>
                  <a:cubicBezTo>
                    <a:pt x="1667" y="1232"/>
                    <a:pt x="1667" y="1232"/>
                    <a:pt x="1667" y="1232"/>
                  </a:cubicBezTo>
                  <a:cubicBezTo>
                    <a:pt x="1667" y="1264"/>
                    <a:pt x="1641" y="1291"/>
                    <a:pt x="1609" y="1291"/>
                  </a:cubicBezTo>
                  <a:cubicBezTo>
                    <a:pt x="59" y="1291"/>
                    <a:pt x="59" y="1291"/>
                    <a:pt x="59" y="1291"/>
                  </a:cubicBezTo>
                  <a:cubicBezTo>
                    <a:pt x="27" y="1291"/>
                    <a:pt x="0" y="1264"/>
                    <a:pt x="0" y="1232"/>
                  </a:cubicBezTo>
                  <a:close/>
                </a:path>
              </a:pathLst>
            </a:custGeom>
            <a:solidFill>
              <a:srgbClr val="C0B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Rectangle 91"/>
            <p:cNvSpPr/>
            <p:nvPr/>
          </p:nvSpPr>
          <p:spPr>
            <a:xfrm>
              <a:off x="4802892" y="4519457"/>
              <a:ext cx="2596714" cy="176874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1"/>
            <p:cNvSpPr>
              <a:spLocks/>
            </p:cNvSpPr>
            <p:nvPr/>
          </p:nvSpPr>
          <p:spPr bwMode="auto">
            <a:xfrm>
              <a:off x="3623941" y="6524442"/>
              <a:ext cx="549511" cy="527294"/>
            </a:xfrm>
            <a:custGeom>
              <a:avLst/>
              <a:gdLst>
                <a:gd name="T0" fmla="*/ 314 w 314"/>
                <a:gd name="T1" fmla="*/ 136 h 301"/>
                <a:gd name="T2" fmla="*/ 51 w 314"/>
                <a:gd name="T3" fmla="*/ 27 h 301"/>
                <a:gd name="T4" fmla="*/ 10 w 314"/>
                <a:gd name="T5" fmla="*/ 105 h 301"/>
                <a:gd name="T6" fmla="*/ 314 w 314"/>
                <a:gd name="T7" fmla="*/ 13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301">
                  <a:moveTo>
                    <a:pt x="314" y="136"/>
                  </a:moveTo>
                  <a:cubicBezTo>
                    <a:pt x="271" y="182"/>
                    <a:pt x="36" y="51"/>
                    <a:pt x="51" y="27"/>
                  </a:cubicBezTo>
                  <a:cubicBezTo>
                    <a:pt x="67" y="0"/>
                    <a:pt x="0" y="22"/>
                    <a:pt x="10" y="105"/>
                  </a:cubicBezTo>
                  <a:cubicBezTo>
                    <a:pt x="19" y="188"/>
                    <a:pt x="274" y="301"/>
                    <a:pt x="314" y="136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 22"/>
            <p:cNvSpPr>
              <a:spLocks/>
            </p:cNvSpPr>
            <p:nvPr/>
          </p:nvSpPr>
          <p:spPr bwMode="auto">
            <a:xfrm>
              <a:off x="3383993" y="6533329"/>
              <a:ext cx="820564" cy="582837"/>
            </a:xfrm>
            <a:custGeom>
              <a:avLst/>
              <a:gdLst>
                <a:gd name="T0" fmla="*/ 448 w 469"/>
                <a:gd name="T1" fmla="*/ 263 h 333"/>
                <a:gd name="T2" fmla="*/ 469 w 469"/>
                <a:gd name="T3" fmla="*/ 215 h 333"/>
                <a:gd name="T4" fmla="*/ 27 w 469"/>
                <a:gd name="T5" fmla="*/ 0 h 333"/>
                <a:gd name="T6" fmla="*/ 21 w 469"/>
                <a:gd name="T7" fmla="*/ 88 h 333"/>
                <a:gd name="T8" fmla="*/ 448 w 469"/>
                <a:gd name="T9" fmla="*/ 26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333">
                  <a:moveTo>
                    <a:pt x="448" y="263"/>
                  </a:moveTo>
                  <a:cubicBezTo>
                    <a:pt x="463" y="257"/>
                    <a:pt x="469" y="215"/>
                    <a:pt x="469" y="215"/>
                  </a:cubicBezTo>
                  <a:cubicBezTo>
                    <a:pt x="423" y="171"/>
                    <a:pt x="149" y="36"/>
                    <a:pt x="27" y="0"/>
                  </a:cubicBezTo>
                  <a:cubicBezTo>
                    <a:pt x="27" y="0"/>
                    <a:pt x="0" y="31"/>
                    <a:pt x="21" y="88"/>
                  </a:cubicBezTo>
                  <a:cubicBezTo>
                    <a:pt x="42" y="145"/>
                    <a:pt x="358" y="333"/>
                    <a:pt x="448" y="263"/>
                  </a:cubicBezTo>
                  <a:close/>
                </a:path>
              </a:pathLst>
            </a:custGeom>
            <a:solidFill>
              <a:srgbClr val="DB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 23"/>
            <p:cNvSpPr>
              <a:spLocks/>
            </p:cNvSpPr>
            <p:nvPr/>
          </p:nvSpPr>
          <p:spPr bwMode="auto">
            <a:xfrm>
              <a:off x="3294383" y="6559249"/>
              <a:ext cx="926466" cy="641343"/>
            </a:xfrm>
            <a:custGeom>
              <a:avLst/>
              <a:gdLst>
                <a:gd name="T0" fmla="*/ 466 w 529"/>
                <a:gd name="T1" fmla="*/ 366 h 366"/>
                <a:gd name="T2" fmla="*/ 516 w 529"/>
                <a:gd name="T3" fmla="*/ 252 h 366"/>
                <a:gd name="T4" fmla="*/ 411 w 529"/>
                <a:gd name="T5" fmla="*/ 164 h 366"/>
                <a:gd name="T6" fmla="*/ 64 w 529"/>
                <a:gd name="T7" fmla="*/ 0 h 366"/>
                <a:gd name="T8" fmla="*/ 0 w 529"/>
                <a:gd name="T9" fmla="*/ 114 h 366"/>
                <a:gd name="T10" fmla="*/ 0 w 529"/>
                <a:gd name="T11" fmla="*/ 366 h 366"/>
                <a:gd name="T12" fmla="*/ 466 w 529"/>
                <a:gd name="T13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9" h="366">
                  <a:moveTo>
                    <a:pt x="466" y="366"/>
                  </a:moveTo>
                  <a:cubicBezTo>
                    <a:pt x="491" y="313"/>
                    <a:pt x="508" y="266"/>
                    <a:pt x="516" y="252"/>
                  </a:cubicBezTo>
                  <a:cubicBezTo>
                    <a:pt x="529" y="227"/>
                    <a:pt x="485" y="207"/>
                    <a:pt x="411" y="164"/>
                  </a:cubicBezTo>
                  <a:cubicBezTo>
                    <a:pt x="336" y="122"/>
                    <a:pt x="91" y="7"/>
                    <a:pt x="64" y="0"/>
                  </a:cubicBezTo>
                  <a:cubicBezTo>
                    <a:pt x="54" y="18"/>
                    <a:pt x="30" y="61"/>
                    <a:pt x="0" y="114"/>
                  </a:cubicBezTo>
                  <a:cubicBezTo>
                    <a:pt x="0" y="366"/>
                    <a:pt x="0" y="366"/>
                    <a:pt x="0" y="366"/>
                  </a:cubicBezTo>
                  <a:lnTo>
                    <a:pt x="466" y="366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 24"/>
            <p:cNvSpPr>
              <a:spLocks/>
            </p:cNvSpPr>
            <p:nvPr/>
          </p:nvSpPr>
          <p:spPr bwMode="auto">
            <a:xfrm>
              <a:off x="3294383" y="6592575"/>
              <a:ext cx="898325" cy="608016"/>
            </a:xfrm>
            <a:custGeom>
              <a:avLst/>
              <a:gdLst>
                <a:gd name="T0" fmla="*/ 451 w 513"/>
                <a:gd name="T1" fmla="*/ 347 h 347"/>
                <a:gd name="T2" fmla="*/ 500 w 513"/>
                <a:gd name="T3" fmla="*/ 238 h 347"/>
                <a:gd name="T4" fmla="*/ 401 w 513"/>
                <a:gd name="T5" fmla="*/ 155 h 347"/>
                <a:gd name="T6" fmla="*/ 73 w 513"/>
                <a:gd name="T7" fmla="*/ 0 h 347"/>
                <a:gd name="T8" fmla="*/ 0 w 513"/>
                <a:gd name="T9" fmla="*/ 131 h 347"/>
                <a:gd name="T10" fmla="*/ 0 w 513"/>
                <a:gd name="T11" fmla="*/ 347 h 347"/>
                <a:gd name="T12" fmla="*/ 451 w 513"/>
                <a:gd name="T13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347">
                  <a:moveTo>
                    <a:pt x="451" y="347"/>
                  </a:moveTo>
                  <a:cubicBezTo>
                    <a:pt x="471" y="305"/>
                    <a:pt x="492" y="254"/>
                    <a:pt x="500" y="238"/>
                  </a:cubicBezTo>
                  <a:cubicBezTo>
                    <a:pt x="513" y="215"/>
                    <a:pt x="472" y="195"/>
                    <a:pt x="401" y="155"/>
                  </a:cubicBezTo>
                  <a:cubicBezTo>
                    <a:pt x="330" y="115"/>
                    <a:pt x="98" y="7"/>
                    <a:pt x="73" y="0"/>
                  </a:cubicBezTo>
                  <a:cubicBezTo>
                    <a:pt x="69" y="11"/>
                    <a:pt x="38" y="66"/>
                    <a:pt x="0" y="131"/>
                  </a:cubicBezTo>
                  <a:cubicBezTo>
                    <a:pt x="0" y="347"/>
                    <a:pt x="0" y="347"/>
                    <a:pt x="0" y="347"/>
                  </a:cubicBezTo>
                  <a:lnTo>
                    <a:pt x="451" y="347"/>
                  </a:lnTo>
                  <a:close/>
                </a:path>
              </a:pathLst>
            </a:custGeom>
            <a:solidFill>
              <a:srgbClr val="0F3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 25"/>
            <p:cNvSpPr>
              <a:spLocks/>
            </p:cNvSpPr>
            <p:nvPr/>
          </p:nvSpPr>
          <p:spPr bwMode="auto">
            <a:xfrm>
              <a:off x="3444721" y="6759206"/>
              <a:ext cx="228099" cy="441386"/>
            </a:xfrm>
            <a:custGeom>
              <a:avLst/>
              <a:gdLst>
                <a:gd name="T0" fmla="*/ 130 w 130"/>
                <a:gd name="T1" fmla="*/ 0 h 252"/>
                <a:gd name="T2" fmla="*/ 7 w 130"/>
                <a:gd name="T3" fmla="*/ 252 h 252"/>
                <a:gd name="T4" fmla="*/ 0 w 130"/>
                <a:gd name="T5" fmla="*/ 252 h 252"/>
                <a:gd name="T6" fmla="*/ 130 w 130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252">
                  <a:moveTo>
                    <a:pt x="130" y="0"/>
                  </a:moveTo>
                  <a:cubicBezTo>
                    <a:pt x="95" y="87"/>
                    <a:pt x="46" y="182"/>
                    <a:pt x="7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31" y="180"/>
                    <a:pt x="83" y="84"/>
                    <a:pt x="130" y="0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 26"/>
            <p:cNvSpPr>
              <a:spLocks noEditPoints="1"/>
            </p:cNvSpPr>
            <p:nvPr/>
          </p:nvSpPr>
          <p:spPr bwMode="auto">
            <a:xfrm>
              <a:off x="3560251" y="6981380"/>
              <a:ext cx="147375" cy="129602"/>
            </a:xfrm>
            <a:custGeom>
              <a:avLst/>
              <a:gdLst>
                <a:gd name="T0" fmla="*/ 63 w 84"/>
                <a:gd name="T1" fmla="*/ 68 h 74"/>
                <a:gd name="T2" fmla="*/ 73 w 84"/>
                <a:gd name="T3" fmla="*/ 16 h 74"/>
                <a:gd name="T4" fmla="*/ 42 w 84"/>
                <a:gd name="T5" fmla="*/ 0 h 74"/>
                <a:gd name="T6" fmla="*/ 42 w 84"/>
                <a:gd name="T7" fmla="*/ 9 h 74"/>
                <a:gd name="T8" fmla="*/ 66 w 84"/>
                <a:gd name="T9" fmla="*/ 21 h 74"/>
                <a:gd name="T10" fmla="*/ 58 w 84"/>
                <a:gd name="T11" fmla="*/ 61 h 74"/>
                <a:gd name="T12" fmla="*/ 42 w 84"/>
                <a:gd name="T13" fmla="*/ 65 h 74"/>
                <a:gd name="T14" fmla="*/ 42 w 84"/>
                <a:gd name="T15" fmla="*/ 74 h 74"/>
                <a:gd name="T16" fmla="*/ 63 w 84"/>
                <a:gd name="T17" fmla="*/ 68 h 74"/>
                <a:gd name="T18" fmla="*/ 42 w 84"/>
                <a:gd name="T19" fmla="*/ 0 h 74"/>
                <a:gd name="T20" fmla="*/ 22 w 84"/>
                <a:gd name="T21" fmla="*/ 6 h 74"/>
                <a:gd name="T22" fmla="*/ 11 w 84"/>
                <a:gd name="T23" fmla="*/ 58 h 74"/>
                <a:gd name="T24" fmla="*/ 42 w 84"/>
                <a:gd name="T25" fmla="*/ 74 h 74"/>
                <a:gd name="T26" fmla="*/ 42 w 84"/>
                <a:gd name="T27" fmla="*/ 65 h 74"/>
                <a:gd name="T28" fmla="*/ 19 w 84"/>
                <a:gd name="T29" fmla="*/ 53 h 74"/>
                <a:gd name="T30" fmla="*/ 26 w 84"/>
                <a:gd name="T31" fmla="*/ 13 h 74"/>
                <a:gd name="T32" fmla="*/ 42 w 84"/>
                <a:gd name="T33" fmla="*/ 9 h 74"/>
                <a:gd name="T34" fmla="*/ 42 w 84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74">
                  <a:moveTo>
                    <a:pt x="63" y="68"/>
                  </a:moveTo>
                  <a:cubicBezTo>
                    <a:pt x="80" y="56"/>
                    <a:pt x="84" y="33"/>
                    <a:pt x="73" y="16"/>
                  </a:cubicBezTo>
                  <a:cubicBezTo>
                    <a:pt x="66" y="6"/>
                    <a:pt x="54" y="0"/>
                    <a:pt x="42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51" y="9"/>
                    <a:pt x="60" y="13"/>
                    <a:pt x="66" y="21"/>
                  </a:cubicBezTo>
                  <a:cubicBezTo>
                    <a:pt x="74" y="34"/>
                    <a:pt x="71" y="52"/>
                    <a:pt x="58" y="61"/>
                  </a:cubicBezTo>
                  <a:cubicBezTo>
                    <a:pt x="53" y="64"/>
                    <a:pt x="48" y="65"/>
                    <a:pt x="42" y="65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9" y="74"/>
                    <a:pt x="56" y="72"/>
                    <a:pt x="63" y="68"/>
                  </a:cubicBezTo>
                  <a:close/>
                  <a:moveTo>
                    <a:pt x="42" y="0"/>
                  </a:moveTo>
                  <a:cubicBezTo>
                    <a:pt x="35" y="0"/>
                    <a:pt x="28" y="2"/>
                    <a:pt x="22" y="6"/>
                  </a:cubicBezTo>
                  <a:cubicBezTo>
                    <a:pt x="5" y="18"/>
                    <a:pt x="0" y="41"/>
                    <a:pt x="11" y="58"/>
                  </a:cubicBezTo>
                  <a:cubicBezTo>
                    <a:pt x="19" y="68"/>
                    <a:pt x="30" y="74"/>
                    <a:pt x="42" y="74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3" y="65"/>
                    <a:pt x="24" y="61"/>
                    <a:pt x="19" y="53"/>
                  </a:cubicBezTo>
                  <a:cubicBezTo>
                    <a:pt x="10" y="40"/>
                    <a:pt x="13" y="22"/>
                    <a:pt x="26" y="13"/>
                  </a:cubicBezTo>
                  <a:cubicBezTo>
                    <a:pt x="31" y="10"/>
                    <a:pt x="37" y="9"/>
                    <a:pt x="42" y="9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 27"/>
            <p:cNvSpPr>
              <a:spLocks/>
            </p:cNvSpPr>
            <p:nvPr/>
          </p:nvSpPr>
          <p:spPr bwMode="auto">
            <a:xfrm>
              <a:off x="3630607" y="7048032"/>
              <a:ext cx="29624" cy="28142"/>
            </a:xfrm>
            <a:custGeom>
              <a:avLst/>
              <a:gdLst>
                <a:gd name="T0" fmla="*/ 12 w 17"/>
                <a:gd name="T1" fmla="*/ 14 h 16"/>
                <a:gd name="T2" fmla="*/ 14 w 17"/>
                <a:gd name="T3" fmla="*/ 4 h 16"/>
                <a:gd name="T4" fmla="*/ 4 w 17"/>
                <a:gd name="T5" fmla="*/ 2 h 16"/>
                <a:gd name="T6" fmla="*/ 3 w 17"/>
                <a:gd name="T7" fmla="*/ 12 h 16"/>
                <a:gd name="T8" fmla="*/ 12 w 17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2" y="14"/>
                  </a:moveTo>
                  <a:cubicBezTo>
                    <a:pt x="16" y="12"/>
                    <a:pt x="17" y="8"/>
                    <a:pt x="14" y="4"/>
                  </a:cubicBezTo>
                  <a:cubicBezTo>
                    <a:pt x="12" y="1"/>
                    <a:pt x="8" y="0"/>
                    <a:pt x="4" y="2"/>
                  </a:cubicBezTo>
                  <a:cubicBezTo>
                    <a:pt x="1" y="5"/>
                    <a:pt x="0" y="9"/>
                    <a:pt x="3" y="12"/>
                  </a:cubicBezTo>
                  <a:cubicBezTo>
                    <a:pt x="5" y="16"/>
                    <a:pt x="9" y="16"/>
                    <a:pt x="12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28"/>
            <p:cNvSpPr>
              <a:spLocks/>
            </p:cNvSpPr>
            <p:nvPr/>
          </p:nvSpPr>
          <p:spPr bwMode="auto">
            <a:xfrm>
              <a:off x="3609870" y="7016188"/>
              <a:ext cx="27402" cy="28142"/>
            </a:xfrm>
            <a:custGeom>
              <a:avLst/>
              <a:gdLst>
                <a:gd name="T0" fmla="*/ 12 w 16"/>
                <a:gd name="T1" fmla="*/ 14 h 16"/>
                <a:gd name="T2" fmla="*/ 14 w 16"/>
                <a:gd name="T3" fmla="*/ 4 h 16"/>
                <a:gd name="T4" fmla="*/ 4 w 16"/>
                <a:gd name="T5" fmla="*/ 2 h 16"/>
                <a:gd name="T6" fmla="*/ 2 w 16"/>
                <a:gd name="T7" fmla="*/ 12 h 16"/>
                <a:gd name="T8" fmla="*/ 12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2" y="14"/>
                  </a:moveTo>
                  <a:cubicBezTo>
                    <a:pt x="15" y="11"/>
                    <a:pt x="16" y="7"/>
                    <a:pt x="14" y="4"/>
                  </a:cubicBezTo>
                  <a:cubicBezTo>
                    <a:pt x="12" y="0"/>
                    <a:pt x="7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4" y="15"/>
                    <a:pt x="9" y="16"/>
                    <a:pt x="12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29"/>
            <p:cNvSpPr>
              <a:spLocks/>
            </p:cNvSpPr>
            <p:nvPr/>
          </p:nvSpPr>
          <p:spPr bwMode="auto">
            <a:xfrm>
              <a:off x="3499523" y="7110981"/>
              <a:ext cx="136267" cy="89610"/>
            </a:xfrm>
            <a:custGeom>
              <a:avLst/>
              <a:gdLst>
                <a:gd name="T0" fmla="*/ 74 w 78"/>
                <a:gd name="T1" fmla="*/ 51 h 51"/>
                <a:gd name="T2" fmla="*/ 53 w 78"/>
                <a:gd name="T3" fmla="*/ 9 h 51"/>
                <a:gd name="T4" fmla="*/ 4 w 78"/>
                <a:gd name="T5" fmla="*/ 27 h 51"/>
                <a:gd name="T6" fmla="*/ 2 w 78"/>
                <a:gd name="T7" fmla="*/ 51 h 51"/>
                <a:gd name="T8" fmla="*/ 11 w 78"/>
                <a:gd name="T9" fmla="*/ 51 h 51"/>
                <a:gd name="T10" fmla="*/ 12 w 78"/>
                <a:gd name="T11" fmla="*/ 31 h 51"/>
                <a:gd name="T12" fmla="*/ 50 w 78"/>
                <a:gd name="T13" fmla="*/ 17 h 51"/>
                <a:gd name="T14" fmla="*/ 65 w 78"/>
                <a:gd name="T15" fmla="*/ 51 h 51"/>
                <a:gd name="T16" fmla="*/ 74 w 78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51">
                  <a:moveTo>
                    <a:pt x="74" y="51"/>
                  </a:moveTo>
                  <a:cubicBezTo>
                    <a:pt x="78" y="34"/>
                    <a:pt x="70" y="17"/>
                    <a:pt x="53" y="9"/>
                  </a:cubicBezTo>
                  <a:cubicBezTo>
                    <a:pt x="35" y="0"/>
                    <a:pt x="13" y="9"/>
                    <a:pt x="4" y="27"/>
                  </a:cubicBezTo>
                  <a:cubicBezTo>
                    <a:pt x="1" y="35"/>
                    <a:pt x="0" y="44"/>
                    <a:pt x="2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9" y="45"/>
                    <a:pt x="9" y="38"/>
                    <a:pt x="12" y="31"/>
                  </a:cubicBezTo>
                  <a:cubicBezTo>
                    <a:pt x="19" y="17"/>
                    <a:pt x="36" y="10"/>
                    <a:pt x="50" y="17"/>
                  </a:cubicBezTo>
                  <a:cubicBezTo>
                    <a:pt x="63" y="23"/>
                    <a:pt x="69" y="38"/>
                    <a:pt x="65" y="51"/>
                  </a:cubicBezTo>
                  <a:lnTo>
                    <a:pt x="74" y="51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30"/>
            <p:cNvSpPr>
              <a:spLocks/>
            </p:cNvSpPr>
            <p:nvPr/>
          </p:nvSpPr>
          <p:spPr bwMode="auto">
            <a:xfrm>
              <a:off x="3544699" y="7189483"/>
              <a:ext cx="24439" cy="11109"/>
            </a:xfrm>
            <a:custGeom>
              <a:avLst/>
              <a:gdLst>
                <a:gd name="T0" fmla="*/ 14 w 14"/>
                <a:gd name="T1" fmla="*/ 6 h 6"/>
                <a:gd name="T2" fmla="*/ 10 w 14"/>
                <a:gd name="T3" fmla="*/ 1 h 6"/>
                <a:gd name="T4" fmla="*/ 1 w 14"/>
                <a:gd name="T5" fmla="*/ 5 h 6"/>
                <a:gd name="T6" fmla="*/ 0 w 14"/>
                <a:gd name="T7" fmla="*/ 6 h 6"/>
                <a:gd name="T8" fmla="*/ 14 w 1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14" y="6"/>
                  </a:moveTo>
                  <a:cubicBezTo>
                    <a:pt x="14" y="4"/>
                    <a:pt x="12" y="2"/>
                    <a:pt x="10" y="1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31"/>
            <p:cNvSpPr>
              <a:spLocks/>
            </p:cNvSpPr>
            <p:nvPr/>
          </p:nvSpPr>
          <p:spPr bwMode="auto">
            <a:xfrm>
              <a:off x="3560251" y="7153195"/>
              <a:ext cx="28142" cy="28142"/>
            </a:xfrm>
            <a:custGeom>
              <a:avLst/>
              <a:gdLst>
                <a:gd name="T0" fmla="*/ 5 w 16"/>
                <a:gd name="T1" fmla="*/ 15 h 16"/>
                <a:gd name="T2" fmla="*/ 14 w 16"/>
                <a:gd name="T3" fmla="*/ 11 h 16"/>
                <a:gd name="T4" fmla="*/ 11 w 16"/>
                <a:gd name="T5" fmla="*/ 2 h 16"/>
                <a:gd name="T6" fmla="*/ 1 w 16"/>
                <a:gd name="T7" fmla="*/ 5 h 16"/>
                <a:gd name="T8" fmla="*/ 5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5" y="15"/>
                  </a:moveTo>
                  <a:cubicBezTo>
                    <a:pt x="8" y="16"/>
                    <a:pt x="12" y="15"/>
                    <a:pt x="14" y="11"/>
                  </a:cubicBezTo>
                  <a:cubicBezTo>
                    <a:pt x="16" y="8"/>
                    <a:pt x="14" y="4"/>
                    <a:pt x="11" y="2"/>
                  </a:cubicBezTo>
                  <a:cubicBezTo>
                    <a:pt x="7" y="0"/>
                    <a:pt x="3" y="2"/>
                    <a:pt x="1" y="5"/>
                  </a:cubicBezTo>
                  <a:cubicBezTo>
                    <a:pt x="0" y="9"/>
                    <a:pt x="1" y="13"/>
                    <a:pt x="5" y="15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32"/>
            <p:cNvSpPr>
              <a:spLocks noEditPoints="1"/>
            </p:cNvSpPr>
            <p:nvPr/>
          </p:nvSpPr>
          <p:spPr bwMode="auto">
            <a:xfrm>
              <a:off x="3644678" y="6834005"/>
              <a:ext cx="146635" cy="129602"/>
            </a:xfrm>
            <a:custGeom>
              <a:avLst/>
              <a:gdLst>
                <a:gd name="T0" fmla="*/ 42 w 84"/>
                <a:gd name="T1" fmla="*/ 74 h 74"/>
                <a:gd name="T2" fmla="*/ 72 w 84"/>
                <a:gd name="T3" fmla="*/ 58 h 74"/>
                <a:gd name="T4" fmla="*/ 64 w 84"/>
                <a:gd name="T5" fmla="*/ 6 h 74"/>
                <a:gd name="T6" fmla="*/ 42 w 84"/>
                <a:gd name="T7" fmla="*/ 0 h 74"/>
                <a:gd name="T8" fmla="*/ 42 w 84"/>
                <a:gd name="T9" fmla="*/ 8 h 74"/>
                <a:gd name="T10" fmla="*/ 59 w 84"/>
                <a:gd name="T11" fmla="*/ 13 h 74"/>
                <a:gd name="T12" fmla="*/ 65 w 84"/>
                <a:gd name="T13" fmla="*/ 53 h 74"/>
                <a:gd name="T14" fmla="*/ 42 w 84"/>
                <a:gd name="T15" fmla="*/ 65 h 74"/>
                <a:gd name="T16" fmla="*/ 42 w 84"/>
                <a:gd name="T17" fmla="*/ 74 h 74"/>
                <a:gd name="T18" fmla="*/ 21 w 84"/>
                <a:gd name="T19" fmla="*/ 67 h 74"/>
                <a:gd name="T20" fmla="*/ 42 w 84"/>
                <a:gd name="T21" fmla="*/ 74 h 74"/>
                <a:gd name="T22" fmla="*/ 42 w 84"/>
                <a:gd name="T23" fmla="*/ 65 h 74"/>
                <a:gd name="T24" fmla="*/ 26 w 84"/>
                <a:gd name="T25" fmla="*/ 60 h 74"/>
                <a:gd name="T26" fmla="*/ 19 w 84"/>
                <a:gd name="T27" fmla="*/ 20 h 74"/>
                <a:gd name="T28" fmla="*/ 42 w 84"/>
                <a:gd name="T29" fmla="*/ 8 h 74"/>
                <a:gd name="T30" fmla="*/ 42 w 84"/>
                <a:gd name="T31" fmla="*/ 0 h 74"/>
                <a:gd name="T32" fmla="*/ 12 w 84"/>
                <a:gd name="T33" fmla="*/ 15 h 74"/>
                <a:gd name="T34" fmla="*/ 21 w 84"/>
                <a:gd name="T35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74">
                  <a:moveTo>
                    <a:pt x="42" y="74"/>
                  </a:moveTo>
                  <a:cubicBezTo>
                    <a:pt x="54" y="74"/>
                    <a:pt x="65" y="68"/>
                    <a:pt x="72" y="58"/>
                  </a:cubicBezTo>
                  <a:cubicBezTo>
                    <a:pt x="84" y="41"/>
                    <a:pt x="80" y="18"/>
                    <a:pt x="64" y="6"/>
                  </a:cubicBezTo>
                  <a:cubicBezTo>
                    <a:pt x="57" y="2"/>
                    <a:pt x="50" y="0"/>
                    <a:pt x="42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8" y="8"/>
                    <a:pt x="54" y="10"/>
                    <a:pt x="59" y="13"/>
                  </a:cubicBezTo>
                  <a:cubicBezTo>
                    <a:pt x="71" y="23"/>
                    <a:pt x="74" y="40"/>
                    <a:pt x="65" y="53"/>
                  </a:cubicBezTo>
                  <a:cubicBezTo>
                    <a:pt x="60" y="61"/>
                    <a:pt x="51" y="65"/>
                    <a:pt x="42" y="65"/>
                  </a:cubicBezTo>
                  <a:lnTo>
                    <a:pt x="42" y="74"/>
                  </a:lnTo>
                  <a:close/>
                  <a:moveTo>
                    <a:pt x="21" y="67"/>
                  </a:moveTo>
                  <a:cubicBezTo>
                    <a:pt x="27" y="71"/>
                    <a:pt x="35" y="74"/>
                    <a:pt x="42" y="74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6" y="65"/>
                    <a:pt x="31" y="63"/>
                    <a:pt x="26" y="60"/>
                  </a:cubicBezTo>
                  <a:cubicBezTo>
                    <a:pt x="13" y="51"/>
                    <a:pt x="10" y="33"/>
                    <a:pt x="19" y="20"/>
                  </a:cubicBezTo>
                  <a:cubicBezTo>
                    <a:pt x="25" y="12"/>
                    <a:pt x="33" y="8"/>
                    <a:pt x="42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1" y="0"/>
                    <a:pt x="19" y="5"/>
                    <a:pt x="12" y="15"/>
                  </a:cubicBezTo>
                  <a:cubicBezTo>
                    <a:pt x="0" y="32"/>
                    <a:pt x="4" y="55"/>
                    <a:pt x="21" y="67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33"/>
            <p:cNvSpPr>
              <a:spLocks/>
            </p:cNvSpPr>
            <p:nvPr/>
          </p:nvSpPr>
          <p:spPr bwMode="auto">
            <a:xfrm>
              <a:off x="3693556" y="6900657"/>
              <a:ext cx="28142" cy="28142"/>
            </a:xfrm>
            <a:custGeom>
              <a:avLst/>
              <a:gdLst>
                <a:gd name="T0" fmla="*/ 4 w 16"/>
                <a:gd name="T1" fmla="*/ 14 h 16"/>
                <a:gd name="T2" fmla="*/ 13 w 16"/>
                <a:gd name="T3" fmla="*/ 12 h 16"/>
                <a:gd name="T4" fmla="*/ 12 w 16"/>
                <a:gd name="T5" fmla="*/ 2 h 16"/>
                <a:gd name="T6" fmla="*/ 2 w 16"/>
                <a:gd name="T7" fmla="*/ 4 h 16"/>
                <a:gd name="T8" fmla="*/ 4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14"/>
                  </a:moveTo>
                  <a:cubicBezTo>
                    <a:pt x="7" y="16"/>
                    <a:pt x="11" y="15"/>
                    <a:pt x="13" y="12"/>
                  </a:cubicBezTo>
                  <a:cubicBezTo>
                    <a:pt x="16" y="9"/>
                    <a:pt x="15" y="4"/>
                    <a:pt x="12" y="2"/>
                  </a:cubicBezTo>
                  <a:cubicBezTo>
                    <a:pt x="9" y="0"/>
                    <a:pt x="4" y="0"/>
                    <a:pt x="2" y="4"/>
                  </a:cubicBezTo>
                  <a:cubicBezTo>
                    <a:pt x="0" y="7"/>
                    <a:pt x="0" y="11"/>
                    <a:pt x="4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34"/>
            <p:cNvSpPr>
              <a:spLocks/>
            </p:cNvSpPr>
            <p:nvPr/>
          </p:nvSpPr>
          <p:spPr bwMode="auto">
            <a:xfrm>
              <a:off x="3716514" y="6867330"/>
              <a:ext cx="28142" cy="28142"/>
            </a:xfrm>
            <a:custGeom>
              <a:avLst/>
              <a:gdLst>
                <a:gd name="T0" fmla="*/ 4 w 16"/>
                <a:gd name="T1" fmla="*/ 14 h 16"/>
                <a:gd name="T2" fmla="*/ 13 w 16"/>
                <a:gd name="T3" fmla="*/ 12 h 16"/>
                <a:gd name="T4" fmla="*/ 12 w 16"/>
                <a:gd name="T5" fmla="*/ 3 h 16"/>
                <a:gd name="T6" fmla="*/ 2 w 16"/>
                <a:gd name="T7" fmla="*/ 4 h 16"/>
                <a:gd name="T8" fmla="*/ 4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14"/>
                  </a:moveTo>
                  <a:cubicBezTo>
                    <a:pt x="7" y="16"/>
                    <a:pt x="11" y="16"/>
                    <a:pt x="13" y="12"/>
                  </a:cubicBezTo>
                  <a:cubicBezTo>
                    <a:pt x="16" y="9"/>
                    <a:pt x="15" y="5"/>
                    <a:pt x="12" y="3"/>
                  </a:cubicBezTo>
                  <a:cubicBezTo>
                    <a:pt x="9" y="0"/>
                    <a:pt x="4" y="1"/>
                    <a:pt x="2" y="4"/>
                  </a:cubicBezTo>
                  <a:cubicBezTo>
                    <a:pt x="0" y="7"/>
                    <a:pt x="0" y="12"/>
                    <a:pt x="4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47"/>
            <p:cNvSpPr>
              <a:spLocks/>
            </p:cNvSpPr>
            <p:nvPr/>
          </p:nvSpPr>
          <p:spPr bwMode="auto">
            <a:xfrm>
              <a:off x="6832877" y="4893683"/>
              <a:ext cx="1869966" cy="2306909"/>
            </a:xfrm>
            <a:custGeom>
              <a:avLst/>
              <a:gdLst>
                <a:gd name="T0" fmla="*/ 1068 w 1068"/>
                <a:gd name="T1" fmla="*/ 1174 h 1317"/>
                <a:gd name="T2" fmla="*/ 1039 w 1068"/>
                <a:gd name="T3" fmla="*/ 1122 h 1317"/>
                <a:gd name="T4" fmla="*/ 936 w 1068"/>
                <a:gd name="T5" fmla="*/ 942 h 1317"/>
                <a:gd name="T6" fmla="*/ 850 w 1068"/>
                <a:gd name="T7" fmla="*/ 609 h 1317"/>
                <a:gd name="T8" fmla="*/ 753 w 1068"/>
                <a:gd name="T9" fmla="*/ 395 h 1317"/>
                <a:gd name="T10" fmla="*/ 620 w 1068"/>
                <a:gd name="T11" fmla="*/ 301 h 1317"/>
                <a:gd name="T12" fmla="*/ 578 w 1068"/>
                <a:gd name="T13" fmla="*/ 342 h 1317"/>
                <a:gd name="T14" fmla="*/ 466 w 1068"/>
                <a:gd name="T15" fmla="*/ 276 h 1317"/>
                <a:gd name="T16" fmla="*/ 414 w 1068"/>
                <a:gd name="T17" fmla="*/ 326 h 1317"/>
                <a:gd name="T18" fmla="*/ 328 w 1068"/>
                <a:gd name="T19" fmla="*/ 273 h 1317"/>
                <a:gd name="T20" fmla="*/ 273 w 1068"/>
                <a:gd name="T21" fmla="*/ 312 h 1317"/>
                <a:gd name="T22" fmla="*/ 150 w 1068"/>
                <a:gd name="T23" fmla="*/ 100 h 1317"/>
                <a:gd name="T24" fmla="*/ 64 w 1068"/>
                <a:gd name="T25" fmla="*/ 11 h 1317"/>
                <a:gd name="T26" fmla="*/ 44 w 1068"/>
                <a:gd name="T27" fmla="*/ 144 h 1317"/>
                <a:gd name="T28" fmla="*/ 168 w 1068"/>
                <a:gd name="T29" fmla="*/ 431 h 1317"/>
                <a:gd name="T30" fmla="*/ 280 w 1068"/>
                <a:gd name="T31" fmla="*/ 701 h 1317"/>
                <a:gd name="T32" fmla="*/ 281 w 1068"/>
                <a:gd name="T33" fmla="*/ 768 h 1317"/>
                <a:gd name="T34" fmla="*/ 236 w 1068"/>
                <a:gd name="T35" fmla="*/ 683 h 1317"/>
                <a:gd name="T36" fmla="*/ 221 w 1068"/>
                <a:gd name="T37" fmla="*/ 582 h 1317"/>
                <a:gd name="T38" fmla="*/ 158 w 1068"/>
                <a:gd name="T39" fmla="*/ 479 h 1317"/>
                <a:gd name="T40" fmla="*/ 123 w 1068"/>
                <a:gd name="T41" fmla="*/ 559 h 1317"/>
                <a:gd name="T42" fmla="*/ 89 w 1068"/>
                <a:gd name="T43" fmla="*/ 712 h 1317"/>
                <a:gd name="T44" fmla="*/ 173 w 1068"/>
                <a:gd name="T45" fmla="*/ 882 h 1317"/>
                <a:gd name="T46" fmla="*/ 338 w 1068"/>
                <a:gd name="T47" fmla="*/ 1010 h 1317"/>
                <a:gd name="T48" fmla="*/ 601 w 1068"/>
                <a:gd name="T49" fmla="*/ 1172 h 1317"/>
                <a:gd name="T50" fmla="*/ 694 w 1068"/>
                <a:gd name="T51" fmla="*/ 1317 h 1317"/>
                <a:gd name="T52" fmla="*/ 854 w 1068"/>
                <a:gd name="T53" fmla="*/ 1317 h 1317"/>
                <a:gd name="T54" fmla="*/ 1068 w 1068"/>
                <a:gd name="T55" fmla="*/ 1174 h 1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8" h="1317">
                  <a:moveTo>
                    <a:pt x="1068" y="1174"/>
                  </a:moveTo>
                  <a:cubicBezTo>
                    <a:pt x="1054" y="1151"/>
                    <a:pt x="1043" y="1132"/>
                    <a:pt x="1039" y="1122"/>
                  </a:cubicBezTo>
                  <a:cubicBezTo>
                    <a:pt x="1022" y="1080"/>
                    <a:pt x="977" y="1010"/>
                    <a:pt x="936" y="942"/>
                  </a:cubicBezTo>
                  <a:cubicBezTo>
                    <a:pt x="895" y="873"/>
                    <a:pt x="868" y="702"/>
                    <a:pt x="850" y="609"/>
                  </a:cubicBezTo>
                  <a:cubicBezTo>
                    <a:pt x="832" y="515"/>
                    <a:pt x="797" y="441"/>
                    <a:pt x="753" y="395"/>
                  </a:cubicBezTo>
                  <a:cubicBezTo>
                    <a:pt x="710" y="349"/>
                    <a:pt x="662" y="278"/>
                    <a:pt x="620" y="301"/>
                  </a:cubicBezTo>
                  <a:cubicBezTo>
                    <a:pt x="578" y="324"/>
                    <a:pt x="578" y="342"/>
                    <a:pt x="578" y="342"/>
                  </a:cubicBezTo>
                  <a:cubicBezTo>
                    <a:pt x="578" y="342"/>
                    <a:pt x="516" y="261"/>
                    <a:pt x="466" y="276"/>
                  </a:cubicBezTo>
                  <a:cubicBezTo>
                    <a:pt x="417" y="291"/>
                    <a:pt x="414" y="326"/>
                    <a:pt x="414" y="326"/>
                  </a:cubicBezTo>
                  <a:cubicBezTo>
                    <a:pt x="414" y="326"/>
                    <a:pt x="381" y="259"/>
                    <a:pt x="328" y="273"/>
                  </a:cubicBezTo>
                  <a:cubicBezTo>
                    <a:pt x="275" y="287"/>
                    <a:pt x="273" y="312"/>
                    <a:pt x="273" y="312"/>
                  </a:cubicBezTo>
                  <a:cubicBezTo>
                    <a:pt x="273" y="312"/>
                    <a:pt x="184" y="167"/>
                    <a:pt x="150" y="100"/>
                  </a:cubicBezTo>
                  <a:cubicBezTo>
                    <a:pt x="117" y="34"/>
                    <a:pt x="95" y="0"/>
                    <a:pt x="64" y="11"/>
                  </a:cubicBezTo>
                  <a:cubicBezTo>
                    <a:pt x="34" y="21"/>
                    <a:pt x="0" y="59"/>
                    <a:pt x="44" y="144"/>
                  </a:cubicBezTo>
                  <a:cubicBezTo>
                    <a:pt x="87" y="229"/>
                    <a:pt x="137" y="369"/>
                    <a:pt x="168" y="431"/>
                  </a:cubicBezTo>
                  <a:cubicBezTo>
                    <a:pt x="199" y="493"/>
                    <a:pt x="262" y="623"/>
                    <a:pt x="280" y="701"/>
                  </a:cubicBezTo>
                  <a:cubicBezTo>
                    <a:pt x="299" y="779"/>
                    <a:pt x="305" y="778"/>
                    <a:pt x="281" y="768"/>
                  </a:cubicBezTo>
                  <a:cubicBezTo>
                    <a:pt x="256" y="757"/>
                    <a:pt x="256" y="703"/>
                    <a:pt x="236" y="683"/>
                  </a:cubicBezTo>
                  <a:cubicBezTo>
                    <a:pt x="216" y="664"/>
                    <a:pt x="213" y="607"/>
                    <a:pt x="221" y="582"/>
                  </a:cubicBezTo>
                  <a:cubicBezTo>
                    <a:pt x="228" y="556"/>
                    <a:pt x="186" y="485"/>
                    <a:pt x="158" y="479"/>
                  </a:cubicBezTo>
                  <a:cubicBezTo>
                    <a:pt x="131" y="473"/>
                    <a:pt x="124" y="495"/>
                    <a:pt x="123" y="559"/>
                  </a:cubicBezTo>
                  <a:cubicBezTo>
                    <a:pt x="122" y="624"/>
                    <a:pt x="63" y="659"/>
                    <a:pt x="89" y="712"/>
                  </a:cubicBezTo>
                  <a:cubicBezTo>
                    <a:pt x="115" y="765"/>
                    <a:pt x="159" y="850"/>
                    <a:pt x="173" y="882"/>
                  </a:cubicBezTo>
                  <a:cubicBezTo>
                    <a:pt x="187" y="913"/>
                    <a:pt x="263" y="978"/>
                    <a:pt x="338" y="1010"/>
                  </a:cubicBezTo>
                  <a:cubicBezTo>
                    <a:pt x="413" y="1041"/>
                    <a:pt x="550" y="1103"/>
                    <a:pt x="601" y="1172"/>
                  </a:cubicBezTo>
                  <a:cubicBezTo>
                    <a:pt x="618" y="1197"/>
                    <a:pt x="654" y="1253"/>
                    <a:pt x="694" y="1317"/>
                  </a:cubicBezTo>
                  <a:cubicBezTo>
                    <a:pt x="854" y="1317"/>
                    <a:pt x="854" y="1317"/>
                    <a:pt x="854" y="1317"/>
                  </a:cubicBezTo>
                  <a:lnTo>
                    <a:pt x="1068" y="1174"/>
                  </a:ln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57"/>
            <p:cNvSpPr>
              <a:spLocks/>
            </p:cNvSpPr>
            <p:nvPr/>
          </p:nvSpPr>
          <p:spPr bwMode="auto">
            <a:xfrm>
              <a:off x="7030612" y="5501699"/>
              <a:ext cx="1663344" cy="1698892"/>
            </a:xfrm>
            <a:custGeom>
              <a:avLst/>
              <a:gdLst>
                <a:gd name="T0" fmla="*/ 130 w 950"/>
                <a:gd name="T1" fmla="*/ 63 h 970"/>
                <a:gd name="T2" fmla="*/ 195 w 950"/>
                <a:gd name="T3" fmla="*/ 50 h 970"/>
                <a:gd name="T4" fmla="*/ 271 w 950"/>
                <a:gd name="T5" fmla="*/ 194 h 970"/>
                <a:gd name="T6" fmla="*/ 355 w 950"/>
                <a:gd name="T7" fmla="*/ 241 h 970"/>
                <a:gd name="T8" fmla="*/ 460 w 950"/>
                <a:gd name="T9" fmla="*/ 194 h 970"/>
                <a:gd name="T10" fmla="*/ 520 w 950"/>
                <a:gd name="T11" fmla="*/ 152 h 970"/>
                <a:gd name="T12" fmla="*/ 611 w 950"/>
                <a:gd name="T13" fmla="*/ 169 h 970"/>
                <a:gd name="T14" fmla="*/ 683 w 950"/>
                <a:gd name="T15" fmla="*/ 132 h 970"/>
                <a:gd name="T16" fmla="*/ 741 w 950"/>
                <a:gd name="T17" fmla="*/ 338 h 970"/>
                <a:gd name="T18" fmla="*/ 783 w 950"/>
                <a:gd name="T19" fmla="*/ 535 h 970"/>
                <a:gd name="T20" fmla="*/ 890 w 950"/>
                <a:gd name="T21" fmla="*/ 723 h 970"/>
                <a:gd name="T22" fmla="*/ 950 w 950"/>
                <a:gd name="T23" fmla="*/ 830 h 970"/>
                <a:gd name="T24" fmla="*/ 741 w 950"/>
                <a:gd name="T25" fmla="*/ 970 h 970"/>
                <a:gd name="T26" fmla="*/ 634 w 950"/>
                <a:gd name="T27" fmla="*/ 970 h 970"/>
                <a:gd name="T28" fmla="*/ 499 w 950"/>
                <a:gd name="T29" fmla="*/ 776 h 970"/>
                <a:gd name="T30" fmla="*/ 314 w 950"/>
                <a:gd name="T31" fmla="*/ 660 h 970"/>
                <a:gd name="T32" fmla="*/ 106 w 950"/>
                <a:gd name="T33" fmla="*/ 563 h 970"/>
                <a:gd name="T34" fmla="*/ 28 w 950"/>
                <a:gd name="T35" fmla="*/ 394 h 970"/>
                <a:gd name="T36" fmla="*/ 13 w 950"/>
                <a:gd name="T37" fmla="*/ 298 h 970"/>
                <a:gd name="T38" fmla="*/ 50 w 950"/>
                <a:gd name="T39" fmla="*/ 261 h 970"/>
                <a:gd name="T40" fmla="*/ 83 w 950"/>
                <a:gd name="T41" fmla="*/ 358 h 970"/>
                <a:gd name="T42" fmla="*/ 131 w 950"/>
                <a:gd name="T43" fmla="*/ 445 h 970"/>
                <a:gd name="T44" fmla="*/ 197 w 950"/>
                <a:gd name="T45" fmla="*/ 507 h 970"/>
                <a:gd name="T46" fmla="*/ 164 w 950"/>
                <a:gd name="T47" fmla="*/ 311 h 970"/>
                <a:gd name="T48" fmla="*/ 78 w 950"/>
                <a:gd name="T49" fmla="*/ 69 h 970"/>
                <a:gd name="T50" fmla="*/ 130 w 950"/>
                <a:gd name="T51" fmla="*/ 63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50" h="970">
                  <a:moveTo>
                    <a:pt x="130" y="63"/>
                  </a:moveTo>
                  <a:cubicBezTo>
                    <a:pt x="159" y="47"/>
                    <a:pt x="170" y="0"/>
                    <a:pt x="195" y="50"/>
                  </a:cubicBezTo>
                  <a:cubicBezTo>
                    <a:pt x="220" y="101"/>
                    <a:pt x="256" y="176"/>
                    <a:pt x="271" y="194"/>
                  </a:cubicBezTo>
                  <a:cubicBezTo>
                    <a:pt x="287" y="211"/>
                    <a:pt x="347" y="280"/>
                    <a:pt x="355" y="241"/>
                  </a:cubicBezTo>
                  <a:cubicBezTo>
                    <a:pt x="362" y="202"/>
                    <a:pt x="429" y="171"/>
                    <a:pt x="460" y="194"/>
                  </a:cubicBezTo>
                  <a:cubicBezTo>
                    <a:pt x="490" y="218"/>
                    <a:pt x="489" y="164"/>
                    <a:pt x="520" y="152"/>
                  </a:cubicBezTo>
                  <a:cubicBezTo>
                    <a:pt x="552" y="141"/>
                    <a:pt x="591" y="180"/>
                    <a:pt x="611" y="169"/>
                  </a:cubicBezTo>
                  <a:cubicBezTo>
                    <a:pt x="631" y="158"/>
                    <a:pt x="659" y="114"/>
                    <a:pt x="683" y="132"/>
                  </a:cubicBezTo>
                  <a:cubicBezTo>
                    <a:pt x="708" y="150"/>
                    <a:pt x="734" y="287"/>
                    <a:pt x="741" y="338"/>
                  </a:cubicBezTo>
                  <a:cubicBezTo>
                    <a:pt x="749" y="388"/>
                    <a:pt x="747" y="468"/>
                    <a:pt x="783" y="535"/>
                  </a:cubicBezTo>
                  <a:cubicBezTo>
                    <a:pt x="820" y="601"/>
                    <a:pt x="866" y="675"/>
                    <a:pt x="890" y="723"/>
                  </a:cubicBezTo>
                  <a:cubicBezTo>
                    <a:pt x="898" y="739"/>
                    <a:pt x="921" y="781"/>
                    <a:pt x="950" y="830"/>
                  </a:cubicBezTo>
                  <a:cubicBezTo>
                    <a:pt x="741" y="970"/>
                    <a:pt x="741" y="970"/>
                    <a:pt x="741" y="970"/>
                  </a:cubicBezTo>
                  <a:cubicBezTo>
                    <a:pt x="634" y="970"/>
                    <a:pt x="634" y="970"/>
                    <a:pt x="634" y="970"/>
                  </a:cubicBezTo>
                  <a:cubicBezTo>
                    <a:pt x="574" y="876"/>
                    <a:pt x="518" y="792"/>
                    <a:pt x="499" y="776"/>
                  </a:cubicBezTo>
                  <a:cubicBezTo>
                    <a:pt x="454" y="736"/>
                    <a:pt x="380" y="681"/>
                    <a:pt x="314" y="660"/>
                  </a:cubicBezTo>
                  <a:cubicBezTo>
                    <a:pt x="247" y="639"/>
                    <a:pt x="131" y="607"/>
                    <a:pt x="106" y="563"/>
                  </a:cubicBezTo>
                  <a:cubicBezTo>
                    <a:pt x="82" y="518"/>
                    <a:pt x="49" y="432"/>
                    <a:pt x="28" y="394"/>
                  </a:cubicBezTo>
                  <a:cubicBezTo>
                    <a:pt x="7" y="357"/>
                    <a:pt x="0" y="329"/>
                    <a:pt x="13" y="298"/>
                  </a:cubicBezTo>
                  <a:cubicBezTo>
                    <a:pt x="25" y="268"/>
                    <a:pt x="47" y="219"/>
                    <a:pt x="50" y="261"/>
                  </a:cubicBezTo>
                  <a:cubicBezTo>
                    <a:pt x="53" y="303"/>
                    <a:pt x="57" y="321"/>
                    <a:pt x="83" y="358"/>
                  </a:cubicBezTo>
                  <a:cubicBezTo>
                    <a:pt x="110" y="396"/>
                    <a:pt x="116" y="413"/>
                    <a:pt x="131" y="445"/>
                  </a:cubicBezTo>
                  <a:cubicBezTo>
                    <a:pt x="146" y="477"/>
                    <a:pt x="171" y="544"/>
                    <a:pt x="197" y="507"/>
                  </a:cubicBezTo>
                  <a:cubicBezTo>
                    <a:pt x="223" y="470"/>
                    <a:pt x="198" y="382"/>
                    <a:pt x="164" y="311"/>
                  </a:cubicBezTo>
                  <a:cubicBezTo>
                    <a:pt x="131" y="239"/>
                    <a:pt x="48" y="68"/>
                    <a:pt x="78" y="69"/>
                  </a:cubicBezTo>
                  <a:cubicBezTo>
                    <a:pt x="107" y="70"/>
                    <a:pt x="110" y="80"/>
                    <a:pt x="130" y="63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21"/>
            <p:cNvSpPr>
              <a:spLocks/>
            </p:cNvSpPr>
            <p:nvPr/>
          </p:nvSpPr>
          <p:spPr bwMode="auto">
            <a:xfrm>
              <a:off x="7878576" y="6543696"/>
              <a:ext cx="782053" cy="639120"/>
            </a:xfrm>
            <a:custGeom>
              <a:avLst/>
              <a:gdLst>
                <a:gd name="T0" fmla="*/ 26 w 447"/>
                <a:gd name="T1" fmla="*/ 305 h 365"/>
                <a:gd name="T2" fmla="*/ 0 w 447"/>
                <a:gd name="T3" fmla="*/ 259 h 365"/>
                <a:gd name="T4" fmla="*/ 417 w 447"/>
                <a:gd name="T5" fmla="*/ 0 h 365"/>
                <a:gd name="T6" fmla="*/ 432 w 447"/>
                <a:gd name="T7" fmla="*/ 87 h 365"/>
                <a:gd name="T8" fmla="*/ 26 w 447"/>
                <a:gd name="T9" fmla="*/ 30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365">
                  <a:moveTo>
                    <a:pt x="26" y="305"/>
                  </a:moveTo>
                  <a:cubicBezTo>
                    <a:pt x="10" y="300"/>
                    <a:pt x="0" y="259"/>
                    <a:pt x="0" y="259"/>
                  </a:cubicBezTo>
                  <a:cubicBezTo>
                    <a:pt x="41" y="210"/>
                    <a:pt x="299" y="47"/>
                    <a:pt x="417" y="0"/>
                  </a:cubicBezTo>
                  <a:cubicBezTo>
                    <a:pt x="417" y="0"/>
                    <a:pt x="447" y="28"/>
                    <a:pt x="432" y="87"/>
                  </a:cubicBezTo>
                  <a:cubicBezTo>
                    <a:pt x="417" y="145"/>
                    <a:pt x="122" y="365"/>
                    <a:pt x="26" y="305"/>
                  </a:cubicBezTo>
                  <a:close/>
                </a:path>
              </a:pathLst>
            </a:custGeom>
            <a:solidFill>
              <a:srgbClr val="DBF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22"/>
            <p:cNvSpPr>
              <a:spLocks/>
            </p:cNvSpPr>
            <p:nvPr/>
          </p:nvSpPr>
          <p:spPr bwMode="auto">
            <a:xfrm>
              <a:off x="7871170" y="6566655"/>
              <a:ext cx="1026445" cy="636898"/>
            </a:xfrm>
            <a:custGeom>
              <a:avLst/>
              <a:gdLst>
                <a:gd name="T0" fmla="*/ 50 w 586"/>
                <a:gd name="T1" fmla="*/ 362 h 364"/>
                <a:gd name="T2" fmla="*/ 13 w 586"/>
                <a:gd name="T3" fmla="*/ 297 h 364"/>
                <a:gd name="T4" fmla="*/ 109 w 586"/>
                <a:gd name="T5" fmla="*/ 199 h 364"/>
                <a:gd name="T6" fmla="*/ 436 w 586"/>
                <a:gd name="T7" fmla="*/ 0 h 364"/>
                <a:gd name="T8" fmla="*/ 586 w 586"/>
                <a:gd name="T9" fmla="*/ 211 h 364"/>
                <a:gd name="T10" fmla="*/ 585 w 586"/>
                <a:gd name="T11" fmla="*/ 362 h 364"/>
                <a:gd name="T12" fmla="*/ 250 w 586"/>
                <a:gd name="T13" fmla="*/ 362 h 364"/>
                <a:gd name="T14" fmla="*/ 250 w 586"/>
                <a:gd name="T15" fmla="*/ 364 h 364"/>
                <a:gd name="T16" fmla="*/ 50 w 586"/>
                <a:gd name="T17" fmla="*/ 36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6" h="364">
                  <a:moveTo>
                    <a:pt x="50" y="362"/>
                  </a:moveTo>
                  <a:cubicBezTo>
                    <a:pt x="19" y="311"/>
                    <a:pt x="21" y="310"/>
                    <a:pt x="13" y="297"/>
                  </a:cubicBezTo>
                  <a:cubicBezTo>
                    <a:pt x="0" y="273"/>
                    <a:pt x="39" y="249"/>
                    <a:pt x="109" y="199"/>
                  </a:cubicBezTo>
                  <a:cubicBezTo>
                    <a:pt x="179" y="149"/>
                    <a:pt x="411" y="10"/>
                    <a:pt x="436" y="0"/>
                  </a:cubicBezTo>
                  <a:cubicBezTo>
                    <a:pt x="448" y="17"/>
                    <a:pt x="550" y="162"/>
                    <a:pt x="586" y="211"/>
                  </a:cubicBezTo>
                  <a:cubicBezTo>
                    <a:pt x="585" y="362"/>
                    <a:pt x="585" y="362"/>
                    <a:pt x="585" y="362"/>
                  </a:cubicBezTo>
                  <a:cubicBezTo>
                    <a:pt x="250" y="362"/>
                    <a:pt x="250" y="362"/>
                    <a:pt x="250" y="362"/>
                  </a:cubicBezTo>
                  <a:cubicBezTo>
                    <a:pt x="250" y="364"/>
                    <a:pt x="250" y="364"/>
                    <a:pt x="250" y="364"/>
                  </a:cubicBezTo>
                  <a:lnTo>
                    <a:pt x="50" y="362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123"/>
            <p:cNvSpPr>
              <a:spLocks/>
            </p:cNvSpPr>
            <p:nvPr/>
          </p:nvSpPr>
          <p:spPr bwMode="auto">
            <a:xfrm>
              <a:off x="7900793" y="6599981"/>
              <a:ext cx="996822" cy="600610"/>
            </a:xfrm>
            <a:custGeom>
              <a:avLst/>
              <a:gdLst>
                <a:gd name="T0" fmla="*/ 48 w 569"/>
                <a:gd name="T1" fmla="*/ 343 h 343"/>
                <a:gd name="T2" fmla="*/ 12 w 569"/>
                <a:gd name="T3" fmla="*/ 282 h 343"/>
                <a:gd name="T4" fmla="*/ 103 w 569"/>
                <a:gd name="T5" fmla="*/ 189 h 343"/>
                <a:gd name="T6" fmla="*/ 413 w 569"/>
                <a:gd name="T7" fmla="*/ 0 h 343"/>
                <a:gd name="T8" fmla="*/ 569 w 569"/>
                <a:gd name="T9" fmla="*/ 221 h 343"/>
                <a:gd name="T10" fmla="*/ 569 w 569"/>
                <a:gd name="T11" fmla="*/ 343 h 343"/>
                <a:gd name="T12" fmla="*/ 233 w 569"/>
                <a:gd name="T13" fmla="*/ 343 h 343"/>
                <a:gd name="T14" fmla="*/ 233 w 569"/>
                <a:gd name="T15" fmla="*/ 343 h 343"/>
                <a:gd name="T16" fmla="*/ 48 w 569"/>
                <a:gd name="T1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9" h="343">
                  <a:moveTo>
                    <a:pt x="48" y="343"/>
                  </a:moveTo>
                  <a:cubicBezTo>
                    <a:pt x="30" y="313"/>
                    <a:pt x="24" y="300"/>
                    <a:pt x="12" y="282"/>
                  </a:cubicBezTo>
                  <a:cubicBezTo>
                    <a:pt x="0" y="263"/>
                    <a:pt x="37" y="236"/>
                    <a:pt x="103" y="189"/>
                  </a:cubicBezTo>
                  <a:cubicBezTo>
                    <a:pt x="169" y="141"/>
                    <a:pt x="388" y="10"/>
                    <a:pt x="413" y="0"/>
                  </a:cubicBezTo>
                  <a:cubicBezTo>
                    <a:pt x="418" y="11"/>
                    <a:pt x="524" y="160"/>
                    <a:pt x="569" y="221"/>
                  </a:cubicBezTo>
                  <a:cubicBezTo>
                    <a:pt x="569" y="343"/>
                    <a:pt x="569" y="343"/>
                    <a:pt x="569" y="343"/>
                  </a:cubicBezTo>
                  <a:cubicBezTo>
                    <a:pt x="233" y="343"/>
                    <a:pt x="233" y="343"/>
                    <a:pt x="233" y="343"/>
                  </a:cubicBezTo>
                  <a:cubicBezTo>
                    <a:pt x="233" y="343"/>
                    <a:pt x="233" y="343"/>
                    <a:pt x="233" y="343"/>
                  </a:cubicBezTo>
                  <a:lnTo>
                    <a:pt x="48" y="343"/>
                  </a:lnTo>
                  <a:close/>
                </a:path>
              </a:pathLst>
            </a:custGeom>
            <a:solidFill>
              <a:srgbClr val="0F37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24"/>
            <p:cNvSpPr>
              <a:spLocks/>
            </p:cNvSpPr>
            <p:nvPr/>
          </p:nvSpPr>
          <p:spPr bwMode="auto">
            <a:xfrm>
              <a:off x="8384391" y="6792532"/>
              <a:ext cx="269571" cy="408060"/>
            </a:xfrm>
            <a:custGeom>
              <a:avLst/>
              <a:gdLst>
                <a:gd name="T0" fmla="*/ 0 w 154"/>
                <a:gd name="T1" fmla="*/ 0 h 233"/>
                <a:gd name="T2" fmla="*/ 145 w 154"/>
                <a:gd name="T3" fmla="*/ 233 h 233"/>
                <a:gd name="T4" fmla="*/ 154 w 154"/>
                <a:gd name="T5" fmla="*/ 233 h 233"/>
                <a:gd name="T6" fmla="*/ 0 w 154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" h="233">
                  <a:moveTo>
                    <a:pt x="0" y="0"/>
                  </a:moveTo>
                  <a:cubicBezTo>
                    <a:pt x="43" y="80"/>
                    <a:pt x="99" y="167"/>
                    <a:pt x="145" y="233"/>
                  </a:cubicBezTo>
                  <a:cubicBezTo>
                    <a:pt x="154" y="233"/>
                    <a:pt x="154" y="233"/>
                    <a:pt x="154" y="233"/>
                  </a:cubicBezTo>
                  <a:cubicBezTo>
                    <a:pt x="115" y="164"/>
                    <a:pt x="55" y="76"/>
                    <a:pt x="0" y="0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25"/>
            <p:cNvSpPr>
              <a:spLocks noEditPoints="1"/>
            </p:cNvSpPr>
            <p:nvPr/>
          </p:nvSpPr>
          <p:spPr bwMode="auto">
            <a:xfrm>
              <a:off x="8379208" y="7014705"/>
              <a:ext cx="150338" cy="133305"/>
            </a:xfrm>
            <a:custGeom>
              <a:avLst/>
              <a:gdLst>
                <a:gd name="T0" fmla="*/ 43 w 86"/>
                <a:gd name="T1" fmla="*/ 0 h 76"/>
                <a:gd name="T2" fmla="*/ 61 w 86"/>
                <a:gd name="T3" fmla="*/ 4 h 76"/>
                <a:gd name="T4" fmla="*/ 77 w 86"/>
                <a:gd name="T5" fmla="*/ 55 h 76"/>
                <a:gd name="T6" fmla="*/ 43 w 86"/>
                <a:gd name="T7" fmla="*/ 76 h 76"/>
                <a:gd name="T8" fmla="*/ 43 w 86"/>
                <a:gd name="T9" fmla="*/ 67 h 76"/>
                <a:gd name="T10" fmla="*/ 69 w 86"/>
                <a:gd name="T11" fmla="*/ 51 h 76"/>
                <a:gd name="T12" fmla="*/ 57 w 86"/>
                <a:gd name="T13" fmla="*/ 12 h 76"/>
                <a:gd name="T14" fmla="*/ 43 w 86"/>
                <a:gd name="T15" fmla="*/ 9 h 76"/>
                <a:gd name="T16" fmla="*/ 43 w 86"/>
                <a:gd name="T17" fmla="*/ 0 h 76"/>
                <a:gd name="T18" fmla="*/ 25 w 86"/>
                <a:gd name="T19" fmla="*/ 71 h 76"/>
                <a:gd name="T20" fmla="*/ 10 w 86"/>
                <a:gd name="T21" fmla="*/ 20 h 76"/>
                <a:gd name="T22" fmla="*/ 43 w 86"/>
                <a:gd name="T23" fmla="*/ 0 h 76"/>
                <a:gd name="T24" fmla="*/ 43 w 86"/>
                <a:gd name="T25" fmla="*/ 9 h 76"/>
                <a:gd name="T26" fmla="*/ 17 w 86"/>
                <a:gd name="T27" fmla="*/ 24 h 76"/>
                <a:gd name="T28" fmla="*/ 30 w 86"/>
                <a:gd name="T29" fmla="*/ 63 h 76"/>
                <a:gd name="T30" fmla="*/ 43 w 86"/>
                <a:gd name="T31" fmla="*/ 67 h 76"/>
                <a:gd name="T32" fmla="*/ 43 w 86"/>
                <a:gd name="T33" fmla="*/ 76 h 76"/>
                <a:gd name="T34" fmla="*/ 25 w 86"/>
                <a:gd name="T35" fmla="*/ 7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76">
                  <a:moveTo>
                    <a:pt x="43" y="0"/>
                  </a:moveTo>
                  <a:cubicBezTo>
                    <a:pt x="49" y="0"/>
                    <a:pt x="55" y="1"/>
                    <a:pt x="61" y="4"/>
                  </a:cubicBezTo>
                  <a:cubicBezTo>
                    <a:pt x="79" y="14"/>
                    <a:pt x="86" y="37"/>
                    <a:pt x="77" y="55"/>
                  </a:cubicBezTo>
                  <a:cubicBezTo>
                    <a:pt x="70" y="68"/>
                    <a:pt x="57" y="76"/>
                    <a:pt x="43" y="76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54" y="67"/>
                    <a:pt x="64" y="61"/>
                    <a:pt x="69" y="51"/>
                  </a:cubicBezTo>
                  <a:cubicBezTo>
                    <a:pt x="76" y="37"/>
                    <a:pt x="71" y="19"/>
                    <a:pt x="57" y="12"/>
                  </a:cubicBezTo>
                  <a:cubicBezTo>
                    <a:pt x="52" y="10"/>
                    <a:pt x="48" y="9"/>
                    <a:pt x="43" y="9"/>
                  </a:cubicBezTo>
                  <a:lnTo>
                    <a:pt x="43" y="0"/>
                  </a:lnTo>
                  <a:close/>
                  <a:moveTo>
                    <a:pt x="25" y="71"/>
                  </a:moveTo>
                  <a:cubicBezTo>
                    <a:pt x="7" y="61"/>
                    <a:pt x="0" y="38"/>
                    <a:pt x="10" y="20"/>
                  </a:cubicBezTo>
                  <a:cubicBezTo>
                    <a:pt x="16" y="7"/>
                    <a:pt x="30" y="0"/>
                    <a:pt x="43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3" y="9"/>
                    <a:pt x="23" y="14"/>
                    <a:pt x="17" y="24"/>
                  </a:cubicBezTo>
                  <a:cubicBezTo>
                    <a:pt x="10" y="38"/>
                    <a:pt x="15" y="56"/>
                    <a:pt x="30" y="63"/>
                  </a:cubicBezTo>
                  <a:cubicBezTo>
                    <a:pt x="34" y="66"/>
                    <a:pt x="39" y="67"/>
                    <a:pt x="43" y="67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37" y="76"/>
                    <a:pt x="31" y="74"/>
                    <a:pt x="25" y="71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6"/>
            <p:cNvSpPr>
              <a:spLocks/>
            </p:cNvSpPr>
            <p:nvPr/>
          </p:nvSpPr>
          <p:spPr bwMode="auto">
            <a:xfrm>
              <a:off x="8429567" y="7082839"/>
              <a:ext cx="30364" cy="29624"/>
            </a:xfrm>
            <a:custGeom>
              <a:avLst/>
              <a:gdLst>
                <a:gd name="T0" fmla="*/ 5 w 17"/>
                <a:gd name="T1" fmla="*/ 15 h 17"/>
                <a:gd name="T2" fmla="*/ 2 w 17"/>
                <a:gd name="T3" fmla="*/ 5 h 17"/>
                <a:gd name="T4" fmla="*/ 12 w 17"/>
                <a:gd name="T5" fmla="*/ 2 h 17"/>
                <a:gd name="T6" fmla="*/ 15 w 17"/>
                <a:gd name="T7" fmla="*/ 12 h 17"/>
                <a:gd name="T8" fmla="*/ 5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15"/>
                  </a:moveTo>
                  <a:cubicBezTo>
                    <a:pt x="2" y="13"/>
                    <a:pt x="0" y="9"/>
                    <a:pt x="2" y="5"/>
                  </a:cubicBezTo>
                  <a:cubicBezTo>
                    <a:pt x="4" y="2"/>
                    <a:pt x="9" y="0"/>
                    <a:pt x="12" y="2"/>
                  </a:cubicBezTo>
                  <a:cubicBezTo>
                    <a:pt x="16" y="4"/>
                    <a:pt x="17" y="9"/>
                    <a:pt x="15" y="12"/>
                  </a:cubicBezTo>
                  <a:cubicBezTo>
                    <a:pt x="13" y="16"/>
                    <a:pt x="9" y="17"/>
                    <a:pt x="5" y="15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27"/>
            <p:cNvSpPr>
              <a:spLocks/>
            </p:cNvSpPr>
            <p:nvPr/>
          </p:nvSpPr>
          <p:spPr bwMode="auto">
            <a:xfrm>
              <a:off x="8448822" y="7048031"/>
              <a:ext cx="30364" cy="29624"/>
            </a:xfrm>
            <a:custGeom>
              <a:avLst/>
              <a:gdLst>
                <a:gd name="T0" fmla="*/ 5 w 17"/>
                <a:gd name="T1" fmla="*/ 15 h 17"/>
                <a:gd name="T2" fmla="*/ 2 w 17"/>
                <a:gd name="T3" fmla="*/ 5 h 17"/>
                <a:gd name="T4" fmla="*/ 12 w 17"/>
                <a:gd name="T5" fmla="*/ 2 h 17"/>
                <a:gd name="T6" fmla="*/ 15 w 17"/>
                <a:gd name="T7" fmla="*/ 12 h 17"/>
                <a:gd name="T8" fmla="*/ 5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15"/>
                  </a:moveTo>
                  <a:cubicBezTo>
                    <a:pt x="2" y="13"/>
                    <a:pt x="0" y="9"/>
                    <a:pt x="2" y="5"/>
                  </a:cubicBezTo>
                  <a:cubicBezTo>
                    <a:pt x="4" y="1"/>
                    <a:pt x="8" y="0"/>
                    <a:pt x="12" y="2"/>
                  </a:cubicBezTo>
                  <a:cubicBezTo>
                    <a:pt x="15" y="4"/>
                    <a:pt x="17" y="8"/>
                    <a:pt x="15" y="12"/>
                  </a:cubicBezTo>
                  <a:cubicBezTo>
                    <a:pt x="13" y="15"/>
                    <a:pt x="9" y="17"/>
                    <a:pt x="5" y="15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28"/>
            <p:cNvSpPr>
              <a:spLocks/>
            </p:cNvSpPr>
            <p:nvPr/>
          </p:nvSpPr>
          <p:spPr bwMode="auto">
            <a:xfrm>
              <a:off x="8473261" y="7139123"/>
              <a:ext cx="131824" cy="61468"/>
            </a:xfrm>
            <a:custGeom>
              <a:avLst/>
              <a:gdLst>
                <a:gd name="T0" fmla="*/ 0 w 75"/>
                <a:gd name="T1" fmla="*/ 35 h 35"/>
                <a:gd name="T2" fmla="*/ 18 w 75"/>
                <a:gd name="T3" fmla="*/ 11 h 35"/>
                <a:gd name="T4" fmla="*/ 70 w 75"/>
                <a:gd name="T5" fmla="*/ 24 h 35"/>
                <a:gd name="T6" fmla="*/ 75 w 75"/>
                <a:gd name="T7" fmla="*/ 35 h 35"/>
                <a:gd name="T8" fmla="*/ 65 w 75"/>
                <a:gd name="T9" fmla="*/ 35 h 35"/>
                <a:gd name="T10" fmla="*/ 62 w 75"/>
                <a:gd name="T11" fmla="*/ 29 h 35"/>
                <a:gd name="T12" fmla="*/ 23 w 75"/>
                <a:gd name="T13" fmla="*/ 19 h 35"/>
                <a:gd name="T14" fmla="*/ 10 w 75"/>
                <a:gd name="T15" fmla="*/ 35 h 35"/>
                <a:gd name="T16" fmla="*/ 0 w 75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5">
                  <a:moveTo>
                    <a:pt x="0" y="35"/>
                  </a:moveTo>
                  <a:cubicBezTo>
                    <a:pt x="3" y="25"/>
                    <a:pt x="9" y="16"/>
                    <a:pt x="18" y="11"/>
                  </a:cubicBezTo>
                  <a:cubicBezTo>
                    <a:pt x="36" y="0"/>
                    <a:pt x="59" y="6"/>
                    <a:pt x="70" y="24"/>
                  </a:cubicBezTo>
                  <a:cubicBezTo>
                    <a:pt x="72" y="28"/>
                    <a:pt x="74" y="32"/>
                    <a:pt x="75" y="35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3"/>
                    <a:pt x="64" y="31"/>
                    <a:pt x="62" y="29"/>
                  </a:cubicBezTo>
                  <a:cubicBezTo>
                    <a:pt x="54" y="15"/>
                    <a:pt x="36" y="10"/>
                    <a:pt x="23" y="19"/>
                  </a:cubicBezTo>
                  <a:cubicBezTo>
                    <a:pt x="16" y="22"/>
                    <a:pt x="12" y="29"/>
                    <a:pt x="10" y="35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29"/>
            <p:cNvSpPr>
              <a:spLocks/>
            </p:cNvSpPr>
            <p:nvPr/>
          </p:nvSpPr>
          <p:spPr bwMode="auto">
            <a:xfrm>
              <a:off x="8515474" y="7182818"/>
              <a:ext cx="26661" cy="17774"/>
            </a:xfrm>
            <a:custGeom>
              <a:avLst/>
              <a:gdLst>
                <a:gd name="T0" fmla="*/ 1 w 15"/>
                <a:gd name="T1" fmla="*/ 10 h 10"/>
                <a:gd name="T2" fmla="*/ 4 w 15"/>
                <a:gd name="T3" fmla="*/ 2 h 10"/>
                <a:gd name="T4" fmla="*/ 14 w 15"/>
                <a:gd name="T5" fmla="*/ 5 h 10"/>
                <a:gd name="T6" fmla="*/ 15 w 15"/>
                <a:gd name="T7" fmla="*/ 10 h 10"/>
                <a:gd name="T8" fmla="*/ 1 w 1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" y="10"/>
                  </a:moveTo>
                  <a:cubicBezTo>
                    <a:pt x="0" y="7"/>
                    <a:pt x="1" y="4"/>
                    <a:pt x="4" y="2"/>
                  </a:cubicBezTo>
                  <a:cubicBezTo>
                    <a:pt x="7" y="0"/>
                    <a:pt x="12" y="1"/>
                    <a:pt x="14" y="5"/>
                  </a:cubicBezTo>
                  <a:cubicBezTo>
                    <a:pt x="15" y="7"/>
                    <a:pt x="15" y="9"/>
                    <a:pt x="15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30"/>
            <p:cNvSpPr>
              <a:spLocks noEditPoints="1"/>
            </p:cNvSpPr>
            <p:nvPr/>
          </p:nvSpPr>
          <p:spPr bwMode="auto">
            <a:xfrm>
              <a:off x="8279229" y="6872514"/>
              <a:ext cx="148856" cy="133305"/>
            </a:xfrm>
            <a:custGeom>
              <a:avLst/>
              <a:gdLst>
                <a:gd name="T0" fmla="*/ 67 w 85"/>
                <a:gd name="T1" fmla="*/ 66 h 76"/>
                <a:gd name="T2" fmla="*/ 42 w 85"/>
                <a:gd name="T3" fmla="*/ 76 h 76"/>
                <a:gd name="T4" fmla="*/ 42 w 85"/>
                <a:gd name="T5" fmla="*/ 67 h 76"/>
                <a:gd name="T6" fmla="*/ 61 w 85"/>
                <a:gd name="T7" fmla="*/ 59 h 76"/>
                <a:gd name="T8" fmla="*/ 64 w 85"/>
                <a:gd name="T9" fmla="*/ 18 h 76"/>
                <a:gd name="T10" fmla="*/ 42 w 85"/>
                <a:gd name="T11" fmla="*/ 9 h 76"/>
                <a:gd name="T12" fmla="*/ 42 w 85"/>
                <a:gd name="T13" fmla="*/ 0 h 76"/>
                <a:gd name="T14" fmla="*/ 71 w 85"/>
                <a:gd name="T15" fmla="*/ 13 h 76"/>
                <a:gd name="T16" fmla="*/ 67 w 85"/>
                <a:gd name="T17" fmla="*/ 66 h 76"/>
                <a:gd name="T18" fmla="*/ 42 w 85"/>
                <a:gd name="T19" fmla="*/ 76 h 76"/>
                <a:gd name="T20" fmla="*/ 14 w 85"/>
                <a:gd name="T21" fmla="*/ 63 h 76"/>
                <a:gd name="T22" fmla="*/ 17 w 85"/>
                <a:gd name="T23" fmla="*/ 9 h 76"/>
                <a:gd name="T24" fmla="*/ 42 w 85"/>
                <a:gd name="T25" fmla="*/ 0 h 76"/>
                <a:gd name="T26" fmla="*/ 42 w 85"/>
                <a:gd name="T27" fmla="*/ 9 h 76"/>
                <a:gd name="T28" fmla="*/ 23 w 85"/>
                <a:gd name="T29" fmla="*/ 16 h 76"/>
                <a:gd name="T30" fmla="*/ 20 w 85"/>
                <a:gd name="T31" fmla="*/ 57 h 76"/>
                <a:gd name="T32" fmla="*/ 42 w 85"/>
                <a:gd name="T33" fmla="*/ 67 h 76"/>
                <a:gd name="T34" fmla="*/ 42 w 85"/>
                <a:gd name="T3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76">
                  <a:moveTo>
                    <a:pt x="67" y="66"/>
                  </a:moveTo>
                  <a:cubicBezTo>
                    <a:pt x="60" y="72"/>
                    <a:pt x="51" y="76"/>
                    <a:pt x="42" y="7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9" y="67"/>
                    <a:pt x="56" y="64"/>
                    <a:pt x="61" y="59"/>
                  </a:cubicBezTo>
                  <a:cubicBezTo>
                    <a:pt x="73" y="49"/>
                    <a:pt x="75" y="30"/>
                    <a:pt x="64" y="18"/>
                  </a:cubicBezTo>
                  <a:cubicBezTo>
                    <a:pt x="58" y="12"/>
                    <a:pt x="50" y="9"/>
                    <a:pt x="42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3" y="4"/>
                    <a:pt x="71" y="13"/>
                  </a:cubicBezTo>
                  <a:cubicBezTo>
                    <a:pt x="85" y="28"/>
                    <a:pt x="83" y="52"/>
                    <a:pt x="67" y="66"/>
                  </a:cubicBezTo>
                  <a:close/>
                  <a:moveTo>
                    <a:pt x="42" y="76"/>
                  </a:moveTo>
                  <a:cubicBezTo>
                    <a:pt x="32" y="76"/>
                    <a:pt x="21" y="71"/>
                    <a:pt x="14" y="63"/>
                  </a:cubicBezTo>
                  <a:cubicBezTo>
                    <a:pt x="0" y="47"/>
                    <a:pt x="1" y="23"/>
                    <a:pt x="17" y="9"/>
                  </a:cubicBezTo>
                  <a:cubicBezTo>
                    <a:pt x="24" y="3"/>
                    <a:pt x="33" y="0"/>
                    <a:pt x="42" y="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5" y="9"/>
                    <a:pt x="29" y="11"/>
                    <a:pt x="23" y="16"/>
                  </a:cubicBezTo>
                  <a:cubicBezTo>
                    <a:pt x="11" y="26"/>
                    <a:pt x="10" y="45"/>
                    <a:pt x="20" y="57"/>
                  </a:cubicBezTo>
                  <a:cubicBezTo>
                    <a:pt x="26" y="63"/>
                    <a:pt x="34" y="67"/>
                    <a:pt x="42" y="67"/>
                  </a:cubicBezTo>
                  <a:lnTo>
                    <a:pt x="42" y="76"/>
                  </a:ln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31"/>
            <p:cNvSpPr>
              <a:spLocks/>
            </p:cNvSpPr>
            <p:nvPr/>
          </p:nvSpPr>
          <p:spPr bwMode="auto">
            <a:xfrm>
              <a:off x="8352547" y="6939168"/>
              <a:ext cx="28142" cy="28142"/>
            </a:xfrm>
            <a:custGeom>
              <a:avLst/>
              <a:gdLst>
                <a:gd name="T0" fmla="*/ 13 w 16"/>
                <a:gd name="T1" fmla="*/ 14 h 16"/>
                <a:gd name="T2" fmla="*/ 2 w 16"/>
                <a:gd name="T3" fmla="*/ 13 h 16"/>
                <a:gd name="T4" fmla="*/ 3 w 16"/>
                <a:gd name="T5" fmla="*/ 3 h 16"/>
                <a:gd name="T6" fmla="*/ 13 w 16"/>
                <a:gd name="T7" fmla="*/ 3 h 16"/>
                <a:gd name="T8" fmla="*/ 13 w 16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4"/>
                  </a:moveTo>
                  <a:cubicBezTo>
                    <a:pt x="10" y="16"/>
                    <a:pt x="5" y="16"/>
                    <a:pt x="2" y="13"/>
                  </a:cubicBezTo>
                  <a:cubicBezTo>
                    <a:pt x="0" y="10"/>
                    <a:pt x="0" y="5"/>
                    <a:pt x="3" y="3"/>
                  </a:cubicBezTo>
                  <a:cubicBezTo>
                    <a:pt x="6" y="0"/>
                    <a:pt x="11" y="0"/>
                    <a:pt x="13" y="3"/>
                  </a:cubicBezTo>
                  <a:cubicBezTo>
                    <a:pt x="16" y="6"/>
                    <a:pt x="16" y="11"/>
                    <a:pt x="13" y="14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32"/>
            <p:cNvSpPr>
              <a:spLocks/>
            </p:cNvSpPr>
            <p:nvPr/>
          </p:nvSpPr>
          <p:spPr bwMode="auto">
            <a:xfrm>
              <a:off x="8326626" y="6909543"/>
              <a:ext cx="28142" cy="28142"/>
            </a:xfrm>
            <a:custGeom>
              <a:avLst/>
              <a:gdLst>
                <a:gd name="T0" fmla="*/ 12 w 16"/>
                <a:gd name="T1" fmla="*/ 13 h 16"/>
                <a:gd name="T2" fmla="*/ 2 w 16"/>
                <a:gd name="T3" fmla="*/ 13 h 16"/>
                <a:gd name="T4" fmla="*/ 3 w 16"/>
                <a:gd name="T5" fmla="*/ 2 h 16"/>
                <a:gd name="T6" fmla="*/ 13 w 16"/>
                <a:gd name="T7" fmla="*/ 3 h 16"/>
                <a:gd name="T8" fmla="*/ 12 w 16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2" y="13"/>
                  </a:moveTo>
                  <a:cubicBezTo>
                    <a:pt x="9" y="16"/>
                    <a:pt x="5" y="16"/>
                    <a:pt x="2" y="13"/>
                  </a:cubicBezTo>
                  <a:cubicBezTo>
                    <a:pt x="0" y="10"/>
                    <a:pt x="0" y="5"/>
                    <a:pt x="3" y="2"/>
                  </a:cubicBezTo>
                  <a:cubicBezTo>
                    <a:pt x="6" y="0"/>
                    <a:pt x="10" y="0"/>
                    <a:pt x="13" y="3"/>
                  </a:cubicBezTo>
                  <a:cubicBezTo>
                    <a:pt x="16" y="6"/>
                    <a:pt x="15" y="11"/>
                    <a:pt x="12" y="13"/>
                  </a:cubicBezTo>
                  <a:close/>
                </a:path>
              </a:pathLst>
            </a:custGeom>
            <a:solidFill>
              <a:srgbClr val="0922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61"/>
            <p:cNvSpPr>
              <a:spLocks/>
            </p:cNvSpPr>
            <p:nvPr/>
          </p:nvSpPr>
          <p:spPr bwMode="auto">
            <a:xfrm>
              <a:off x="7881540" y="6529621"/>
              <a:ext cx="628753" cy="406579"/>
            </a:xfrm>
            <a:custGeom>
              <a:avLst/>
              <a:gdLst>
                <a:gd name="T0" fmla="*/ 0 w 359"/>
                <a:gd name="T1" fmla="*/ 178 h 232"/>
                <a:gd name="T2" fmla="*/ 167 w 359"/>
                <a:gd name="T3" fmla="*/ 117 h 232"/>
                <a:gd name="T4" fmla="*/ 337 w 359"/>
                <a:gd name="T5" fmla="*/ 8 h 232"/>
                <a:gd name="T6" fmla="*/ 353 w 359"/>
                <a:gd name="T7" fmla="*/ 37 h 232"/>
                <a:gd name="T8" fmla="*/ 37 w 359"/>
                <a:gd name="T9" fmla="*/ 232 h 232"/>
                <a:gd name="T10" fmla="*/ 0 w 359"/>
                <a:gd name="T11" fmla="*/ 17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" h="232">
                  <a:moveTo>
                    <a:pt x="0" y="178"/>
                  </a:moveTo>
                  <a:cubicBezTo>
                    <a:pt x="30" y="208"/>
                    <a:pt x="102" y="155"/>
                    <a:pt x="167" y="117"/>
                  </a:cubicBezTo>
                  <a:cubicBezTo>
                    <a:pt x="232" y="78"/>
                    <a:pt x="359" y="36"/>
                    <a:pt x="337" y="8"/>
                  </a:cubicBezTo>
                  <a:cubicBezTo>
                    <a:pt x="331" y="0"/>
                    <a:pt x="340" y="12"/>
                    <a:pt x="353" y="37"/>
                  </a:cubicBezTo>
                  <a:cubicBezTo>
                    <a:pt x="250" y="89"/>
                    <a:pt x="108" y="177"/>
                    <a:pt x="37" y="232"/>
                  </a:cubicBezTo>
                  <a:cubicBezTo>
                    <a:pt x="22" y="214"/>
                    <a:pt x="9" y="195"/>
                    <a:pt x="0" y="178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0"/>
            <p:cNvSpPr>
              <a:spLocks/>
            </p:cNvSpPr>
            <p:nvPr/>
          </p:nvSpPr>
          <p:spPr bwMode="auto">
            <a:xfrm>
              <a:off x="4920698" y="5535026"/>
              <a:ext cx="56285" cy="56285"/>
            </a:xfrm>
            <a:custGeom>
              <a:avLst/>
              <a:gdLst>
                <a:gd name="T0" fmla="*/ 0 w 32"/>
                <a:gd name="T1" fmla="*/ 32 h 32"/>
                <a:gd name="T2" fmla="*/ 5 w 32"/>
                <a:gd name="T3" fmla="*/ 0 h 32"/>
                <a:gd name="T4" fmla="*/ 32 w 32"/>
                <a:gd name="T5" fmla="*/ 10 h 32"/>
                <a:gd name="T6" fmla="*/ 0 w 32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1" y="9"/>
                    <a:pt x="32" y="10"/>
                  </a:cubicBezTo>
                  <a:cubicBezTo>
                    <a:pt x="24" y="16"/>
                    <a:pt x="14" y="22"/>
                    <a:pt x="0" y="32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18"/>
            <p:cNvSpPr>
              <a:spLocks/>
            </p:cNvSpPr>
            <p:nvPr/>
          </p:nvSpPr>
          <p:spPr bwMode="auto">
            <a:xfrm>
              <a:off x="4758511" y="5392835"/>
              <a:ext cx="602092" cy="420650"/>
            </a:xfrm>
            <a:custGeom>
              <a:avLst/>
              <a:gdLst>
                <a:gd name="T0" fmla="*/ 0 w 344"/>
                <a:gd name="T1" fmla="*/ 183 h 240"/>
                <a:gd name="T2" fmla="*/ 291 w 344"/>
                <a:gd name="T3" fmla="*/ 51 h 240"/>
                <a:gd name="T4" fmla="*/ 199 w 344"/>
                <a:gd name="T5" fmla="*/ 240 h 240"/>
                <a:gd name="T6" fmla="*/ 175 w 344"/>
                <a:gd name="T7" fmla="*/ 221 h 240"/>
                <a:gd name="T8" fmla="*/ 0 w 344"/>
                <a:gd name="T9" fmla="*/ 18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" h="240">
                  <a:moveTo>
                    <a:pt x="0" y="183"/>
                  </a:moveTo>
                  <a:cubicBezTo>
                    <a:pt x="87" y="110"/>
                    <a:pt x="238" y="0"/>
                    <a:pt x="291" y="51"/>
                  </a:cubicBezTo>
                  <a:cubicBezTo>
                    <a:pt x="344" y="102"/>
                    <a:pt x="260" y="182"/>
                    <a:pt x="199" y="240"/>
                  </a:cubicBezTo>
                  <a:cubicBezTo>
                    <a:pt x="192" y="233"/>
                    <a:pt x="183" y="225"/>
                    <a:pt x="175" y="221"/>
                  </a:cubicBezTo>
                  <a:cubicBezTo>
                    <a:pt x="126" y="194"/>
                    <a:pt x="67" y="163"/>
                    <a:pt x="0" y="183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19"/>
            <p:cNvSpPr>
              <a:spLocks/>
            </p:cNvSpPr>
            <p:nvPr/>
          </p:nvSpPr>
          <p:spPr bwMode="auto">
            <a:xfrm>
              <a:off x="5034748" y="5435048"/>
              <a:ext cx="285124" cy="274755"/>
            </a:xfrm>
            <a:custGeom>
              <a:avLst/>
              <a:gdLst>
                <a:gd name="T0" fmla="*/ 39 w 163"/>
                <a:gd name="T1" fmla="*/ 127 h 157"/>
                <a:gd name="T2" fmla="*/ 18 w 163"/>
                <a:gd name="T3" fmla="*/ 59 h 157"/>
                <a:gd name="T4" fmla="*/ 127 w 163"/>
                <a:gd name="T5" fmla="*/ 35 h 157"/>
                <a:gd name="T6" fmla="*/ 97 w 163"/>
                <a:gd name="T7" fmla="*/ 135 h 157"/>
                <a:gd name="T8" fmla="*/ 39 w 163"/>
                <a:gd name="T9" fmla="*/ 12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57">
                  <a:moveTo>
                    <a:pt x="39" y="127"/>
                  </a:moveTo>
                  <a:cubicBezTo>
                    <a:pt x="21" y="102"/>
                    <a:pt x="0" y="76"/>
                    <a:pt x="18" y="59"/>
                  </a:cubicBezTo>
                  <a:cubicBezTo>
                    <a:pt x="35" y="43"/>
                    <a:pt x="91" y="0"/>
                    <a:pt x="127" y="35"/>
                  </a:cubicBezTo>
                  <a:cubicBezTo>
                    <a:pt x="163" y="70"/>
                    <a:pt x="128" y="113"/>
                    <a:pt x="97" y="135"/>
                  </a:cubicBezTo>
                  <a:cubicBezTo>
                    <a:pt x="65" y="157"/>
                    <a:pt x="59" y="151"/>
                    <a:pt x="39" y="127"/>
                  </a:cubicBezTo>
                  <a:close/>
                </a:path>
              </a:pathLst>
            </a:custGeom>
            <a:solidFill>
              <a:srgbClr val="DBB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0"/>
            <p:cNvSpPr>
              <a:spLocks noEditPoints="1"/>
            </p:cNvSpPr>
            <p:nvPr/>
          </p:nvSpPr>
          <p:spPr bwMode="auto">
            <a:xfrm>
              <a:off x="4852565" y="5663147"/>
              <a:ext cx="178480" cy="209585"/>
            </a:xfrm>
            <a:custGeom>
              <a:avLst/>
              <a:gdLst>
                <a:gd name="T0" fmla="*/ 46 w 102"/>
                <a:gd name="T1" fmla="*/ 109 h 120"/>
                <a:gd name="T2" fmla="*/ 61 w 102"/>
                <a:gd name="T3" fmla="*/ 120 h 120"/>
                <a:gd name="T4" fmla="*/ 46 w 102"/>
                <a:gd name="T5" fmla="*/ 102 h 120"/>
                <a:gd name="T6" fmla="*/ 46 w 102"/>
                <a:gd name="T7" fmla="*/ 109 h 120"/>
                <a:gd name="T8" fmla="*/ 46 w 102"/>
                <a:gd name="T9" fmla="*/ 15 h 120"/>
                <a:gd name="T10" fmla="*/ 46 w 102"/>
                <a:gd name="T11" fmla="*/ 9 h 120"/>
                <a:gd name="T12" fmla="*/ 102 w 102"/>
                <a:gd name="T13" fmla="*/ 88 h 120"/>
                <a:gd name="T14" fmla="*/ 46 w 102"/>
                <a:gd name="T15" fmla="*/ 15 h 120"/>
                <a:gd name="T16" fmla="*/ 0 w 102"/>
                <a:gd name="T17" fmla="*/ 37 h 120"/>
                <a:gd name="T18" fmla="*/ 46 w 102"/>
                <a:gd name="T19" fmla="*/ 109 h 120"/>
                <a:gd name="T20" fmla="*/ 46 w 102"/>
                <a:gd name="T21" fmla="*/ 102 h 120"/>
                <a:gd name="T22" fmla="*/ 0 w 102"/>
                <a:gd name="T23" fmla="*/ 37 h 120"/>
                <a:gd name="T24" fmla="*/ 46 w 102"/>
                <a:gd name="T25" fmla="*/ 9 h 120"/>
                <a:gd name="T26" fmla="*/ 46 w 102"/>
                <a:gd name="T27" fmla="*/ 15 h 120"/>
                <a:gd name="T28" fmla="*/ 32 w 102"/>
                <a:gd name="T29" fmla="*/ 0 h 120"/>
                <a:gd name="T30" fmla="*/ 46 w 102"/>
                <a:gd name="T3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20">
                  <a:moveTo>
                    <a:pt x="46" y="109"/>
                  </a:moveTo>
                  <a:cubicBezTo>
                    <a:pt x="51" y="113"/>
                    <a:pt x="56" y="117"/>
                    <a:pt x="61" y="120"/>
                  </a:cubicBezTo>
                  <a:cubicBezTo>
                    <a:pt x="57" y="115"/>
                    <a:pt x="52" y="109"/>
                    <a:pt x="46" y="102"/>
                  </a:cubicBezTo>
                  <a:cubicBezTo>
                    <a:pt x="46" y="109"/>
                    <a:pt x="46" y="109"/>
                    <a:pt x="46" y="109"/>
                  </a:cubicBezTo>
                  <a:close/>
                  <a:moveTo>
                    <a:pt x="46" y="15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70" y="26"/>
                    <a:pt x="93" y="58"/>
                    <a:pt x="102" y="88"/>
                  </a:cubicBezTo>
                  <a:cubicBezTo>
                    <a:pt x="85" y="63"/>
                    <a:pt x="63" y="34"/>
                    <a:pt x="46" y="15"/>
                  </a:cubicBezTo>
                  <a:close/>
                  <a:moveTo>
                    <a:pt x="0" y="37"/>
                  </a:moveTo>
                  <a:cubicBezTo>
                    <a:pt x="6" y="63"/>
                    <a:pt x="27" y="92"/>
                    <a:pt x="46" y="109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31" y="83"/>
                    <a:pt x="12" y="58"/>
                    <a:pt x="0" y="37"/>
                  </a:cubicBezTo>
                  <a:close/>
                  <a:moveTo>
                    <a:pt x="46" y="9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1" y="9"/>
                    <a:pt x="36" y="4"/>
                    <a:pt x="32" y="0"/>
                  </a:cubicBezTo>
                  <a:cubicBezTo>
                    <a:pt x="37" y="2"/>
                    <a:pt x="42" y="5"/>
                    <a:pt x="46" y="9"/>
                  </a:cubicBezTo>
                  <a:close/>
                </a:path>
              </a:pathLst>
            </a:custGeom>
            <a:solidFill>
              <a:srgbClr val="AB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Oval 39"/>
            <p:cNvSpPr>
              <a:spLocks noChangeArrowheads="1"/>
            </p:cNvSpPr>
            <p:nvPr/>
          </p:nvSpPr>
          <p:spPr bwMode="auto">
            <a:xfrm>
              <a:off x="6041937" y="4342691"/>
              <a:ext cx="108125" cy="108125"/>
            </a:xfrm>
            <a:prstGeom prst="ellipse">
              <a:avLst/>
            </a:prstGeom>
            <a:solidFill>
              <a:srgbClr val="706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48"/>
            <p:cNvSpPr>
              <a:spLocks/>
            </p:cNvSpPr>
            <p:nvPr/>
          </p:nvSpPr>
          <p:spPr bwMode="auto">
            <a:xfrm>
              <a:off x="7311292" y="5440231"/>
              <a:ext cx="231061" cy="345111"/>
            </a:xfrm>
            <a:custGeom>
              <a:avLst/>
              <a:gdLst>
                <a:gd name="T0" fmla="*/ 0 w 132"/>
                <a:gd name="T1" fmla="*/ 0 h 197"/>
                <a:gd name="T2" fmla="*/ 83 w 132"/>
                <a:gd name="T3" fmla="*/ 162 h 197"/>
                <a:gd name="T4" fmla="*/ 110 w 132"/>
                <a:gd name="T5" fmla="*/ 178 h 197"/>
                <a:gd name="T6" fmla="*/ 0 w 132"/>
                <a:gd name="T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97">
                  <a:moveTo>
                    <a:pt x="0" y="0"/>
                  </a:moveTo>
                  <a:cubicBezTo>
                    <a:pt x="14" y="22"/>
                    <a:pt x="67" y="130"/>
                    <a:pt x="83" y="162"/>
                  </a:cubicBezTo>
                  <a:cubicBezTo>
                    <a:pt x="100" y="194"/>
                    <a:pt x="132" y="197"/>
                    <a:pt x="110" y="178"/>
                  </a:cubicBezTo>
                  <a:cubicBezTo>
                    <a:pt x="88" y="159"/>
                    <a:pt x="45" y="64"/>
                    <a:pt x="0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49"/>
            <p:cNvSpPr>
              <a:spLocks/>
            </p:cNvSpPr>
            <p:nvPr/>
          </p:nvSpPr>
          <p:spPr bwMode="auto">
            <a:xfrm>
              <a:off x="7557905" y="5464671"/>
              <a:ext cx="227358" cy="266609"/>
            </a:xfrm>
            <a:custGeom>
              <a:avLst/>
              <a:gdLst>
                <a:gd name="T0" fmla="*/ 0 w 130"/>
                <a:gd name="T1" fmla="*/ 0 h 152"/>
                <a:gd name="T2" fmla="*/ 96 w 130"/>
                <a:gd name="T3" fmla="*/ 134 h 152"/>
                <a:gd name="T4" fmla="*/ 82 w 130"/>
                <a:gd name="T5" fmla="*/ 97 h 152"/>
                <a:gd name="T6" fmla="*/ 0 w 130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52">
                  <a:moveTo>
                    <a:pt x="0" y="0"/>
                  </a:moveTo>
                  <a:cubicBezTo>
                    <a:pt x="16" y="31"/>
                    <a:pt x="62" y="115"/>
                    <a:pt x="96" y="134"/>
                  </a:cubicBezTo>
                  <a:cubicBezTo>
                    <a:pt x="130" y="152"/>
                    <a:pt x="113" y="129"/>
                    <a:pt x="82" y="97"/>
                  </a:cubicBezTo>
                  <a:cubicBezTo>
                    <a:pt x="50" y="65"/>
                    <a:pt x="38" y="47"/>
                    <a:pt x="0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50"/>
            <p:cNvSpPr>
              <a:spLocks/>
            </p:cNvSpPr>
            <p:nvPr/>
          </p:nvSpPr>
          <p:spPr bwMode="auto">
            <a:xfrm>
              <a:off x="7845250" y="5492813"/>
              <a:ext cx="256982" cy="201438"/>
            </a:xfrm>
            <a:custGeom>
              <a:avLst/>
              <a:gdLst>
                <a:gd name="T0" fmla="*/ 0 w 147"/>
                <a:gd name="T1" fmla="*/ 0 h 115"/>
                <a:gd name="T2" fmla="*/ 105 w 147"/>
                <a:gd name="T3" fmla="*/ 112 h 115"/>
                <a:gd name="T4" fmla="*/ 87 w 147"/>
                <a:gd name="T5" fmla="*/ 84 h 115"/>
                <a:gd name="T6" fmla="*/ 0 w 147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115">
                  <a:moveTo>
                    <a:pt x="0" y="0"/>
                  </a:moveTo>
                  <a:cubicBezTo>
                    <a:pt x="20" y="38"/>
                    <a:pt x="63" y="108"/>
                    <a:pt x="105" y="112"/>
                  </a:cubicBezTo>
                  <a:cubicBezTo>
                    <a:pt x="147" y="115"/>
                    <a:pt x="104" y="95"/>
                    <a:pt x="87" y="84"/>
                  </a:cubicBezTo>
                  <a:cubicBezTo>
                    <a:pt x="69" y="73"/>
                    <a:pt x="43" y="52"/>
                    <a:pt x="0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56"/>
            <p:cNvSpPr>
              <a:spLocks/>
            </p:cNvSpPr>
            <p:nvPr/>
          </p:nvSpPr>
          <p:spPr bwMode="auto">
            <a:xfrm>
              <a:off x="7388312" y="5351362"/>
              <a:ext cx="442867" cy="482858"/>
            </a:xfrm>
            <a:custGeom>
              <a:avLst/>
              <a:gdLst>
                <a:gd name="T0" fmla="*/ 23 w 253"/>
                <a:gd name="T1" fmla="*/ 20 h 276"/>
                <a:gd name="T2" fmla="*/ 71 w 253"/>
                <a:gd name="T3" fmla="*/ 176 h 276"/>
                <a:gd name="T4" fmla="*/ 219 w 253"/>
                <a:gd name="T5" fmla="*/ 240 h 276"/>
                <a:gd name="T6" fmla="*/ 126 w 253"/>
                <a:gd name="T7" fmla="*/ 114 h 276"/>
                <a:gd name="T8" fmla="*/ 23 w 253"/>
                <a:gd name="T9" fmla="*/ 2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76">
                  <a:moveTo>
                    <a:pt x="23" y="20"/>
                  </a:moveTo>
                  <a:cubicBezTo>
                    <a:pt x="0" y="33"/>
                    <a:pt x="48" y="125"/>
                    <a:pt x="71" y="176"/>
                  </a:cubicBezTo>
                  <a:cubicBezTo>
                    <a:pt x="93" y="228"/>
                    <a:pt x="253" y="276"/>
                    <a:pt x="219" y="240"/>
                  </a:cubicBezTo>
                  <a:cubicBezTo>
                    <a:pt x="184" y="204"/>
                    <a:pt x="155" y="145"/>
                    <a:pt x="126" y="114"/>
                  </a:cubicBezTo>
                  <a:cubicBezTo>
                    <a:pt x="98" y="83"/>
                    <a:pt x="61" y="0"/>
                    <a:pt x="23" y="20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58"/>
            <p:cNvSpPr>
              <a:spLocks/>
            </p:cNvSpPr>
            <p:nvPr/>
          </p:nvSpPr>
          <p:spPr bwMode="auto">
            <a:xfrm>
              <a:off x="7624558" y="5386169"/>
              <a:ext cx="416206" cy="373253"/>
            </a:xfrm>
            <a:custGeom>
              <a:avLst/>
              <a:gdLst>
                <a:gd name="T0" fmla="*/ 27 w 238"/>
                <a:gd name="T1" fmla="*/ 11 h 213"/>
                <a:gd name="T2" fmla="*/ 59 w 238"/>
                <a:gd name="T3" fmla="*/ 127 h 213"/>
                <a:gd name="T4" fmla="*/ 175 w 238"/>
                <a:gd name="T5" fmla="*/ 201 h 213"/>
                <a:gd name="T6" fmla="*/ 185 w 238"/>
                <a:gd name="T7" fmla="*/ 141 h 213"/>
                <a:gd name="T8" fmla="*/ 27 w 238"/>
                <a:gd name="T9" fmla="*/ 1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13">
                  <a:moveTo>
                    <a:pt x="27" y="11"/>
                  </a:moveTo>
                  <a:cubicBezTo>
                    <a:pt x="0" y="20"/>
                    <a:pt x="21" y="84"/>
                    <a:pt x="59" y="127"/>
                  </a:cubicBezTo>
                  <a:cubicBezTo>
                    <a:pt x="97" y="169"/>
                    <a:pt x="144" y="213"/>
                    <a:pt x="175" y="201"/>
                  </a:cubicBezTo>
                  <a:cubicBezTo>
                    <a:pt x="206" y="190"/>
                    <a:pt x="238" y="190"/>
                    <a:pt x="185" y="141"/>
                  </a:cubicBezTo>
                  <a:cubicBezTo>
                    <a:pt x="132" y="92"/>
                    <a:pt x="52" y="0"/>
                    <a:pt x="27" y="11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59"/>
            <p:cNvSpPr>
              <a:spLocks/>
            </p:cNvSpPr>
            <p:nvPr/>
          </p:nvSpPr>
          <p:spPr bwMode="auto">
            <a:xfrm>
              <a:off x="7904497" y="5431345"/>
              <a:ext cx="311785" cy="278458"/>
            </a:xfrm>
            <a:custGeom>
              <a:avLst/>
              <a:gdLst>
                <a:gd name="T0" fmla="*/ 27 w 178"/>
                <a:gd name="T1" fmla="*/ 7 h 159"/>
                <a:gd name="T2" fmla="*/ 75 w 178"/>
                <a:gd name="T3" fmla="*/ 131 h 159"/>
                <a:gd name="T4" fmla="*/ 147 w 178"/>
                <a:gd name="T5" fmla="*/ 109 h 159"/>
                <a:gd name="T6" fmla="*/ 27 w 178"/>
                <a:gd name="T7" fmla="*/ 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159">
                  <a:moveTo>
                    <a:pt x="27" y="7"/>
                  </a:moveTo>
                  <a:cubicBezTo>
                    <a:pt x="0" y="27"/>
                    <a:pt x="30" y="103"/>
                    <a:pt x="75" y="131"/>
                  </a:cubicBezTo>
                  <a:cubicBezTo>
                    <a:pt x="119" y="159"/>
                    <a:pt x="178" y="150"/>
                    <a:pt x="147" y="109"/>
                  </a:cubicBezTo>
                  <a:cubicBezTo>
                    <a:pt x="115" y="68"/>
                    <a:pt x="43" y="0"/>
                    <a:pt x="27" y="7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61"/>
            <p:cNvSpPr>
              <a:spLocks/>
            </p:cNvSpPr>
            <p:nvPr/>
          </p:nvSpPr>
          <p:spPr bwMode="auto">
            <a:xfrm>
              <a:off x="4920698" y="5545394"/>
              <a:ext cx="56285" cy="45916"/>
            </a:xfrm>
            <a:custGeom>
              <a:avLst/>
              <a:gdLst>
                <a:gd name="T0" fmla="*/ 0 w 32"/>
                <a:gd name="T1" fmla="*/ 26 h 26"/>
                <a:gd name="T2" fmla="*/ 3 w 32"/>
                <a:gd name="T3" fmla="*/ 10 h 26"/>
                <a:gd name="T4" fmla="*/ 17 w 32"/>
                <a:gd name="T5" fmla="*/ 0 h 26"/>
                <a:gd name="T6" fmla="*/ 32 w 32"/>
                <a:gd name="T7" fmla="*/ 4 h 26"/>
                <a:gd name="T8" fmla="*/ 0 w 3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6">
                  <a:moveTo>
                    <a:pt x="0" y="2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7" y="7"/>
                    <a:pt x="12" y="3"/>
                    <a:pt x="17" y="0"/>
                  </a:cubicBezTo>
                  <a:cubicBezTo>
                    <a:pt x="22" y="2"/>
                    <a:pt x="27" y="4"/>
                    <a:pt x="32" y="4"/>
                  </a:cubicBezTo>
                  <a:cubicBezTo>
                    <a:pt x="24" y="10"/>
                    <a:pt x="14" y="16"/>
                    <a:pt x="0" y="26"/>
                  </a:cubicBezTo>
                  <a:close/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62"/>
            <p:cNvSpPr>
              <a:spLocks/>
            </p:cNvSpPr>
            <p:nvPr/>
          </p:nvSpPr>
          <p:spPr bwMode="auto">
            <a:xfrm>
              <a:off x="4020892" y="5431345"/>
              <a:ext cx="1281945" cy="1264912"/>
            </a:xfrm>
            <a:custGeom>
              <a:avLst/>
              <a:gdLst>
                <a:gd name="T0" fmla="*/ 181 w 732"/>
                <a:gd name="T1" fmla="*/ 718 h 722"/>
                <a:gd name="T2" fmla="*/ 199 w 732"/>
                <a:gd name="T3" fmla="*/ 701 h 722"/>
                <a:gd name="T4" fmla="*/ 294 w 732"/>
                <a:gd name="T5" fmla="*/ 602 h 722"/>
                <a:gd name="T6" fmla="*/ 316 w 732"/>
                <a:gd name="T7" fmla="*/ 577 h 722"/>
                <a:gd name="T8" fmla="*/ 332 w 732"/>
                <a:gd name="T9" fmla="*/ 554 h 722"/>
                <a:gd name="T10" fmla="*/ 348 w 732"/>
                <a:gd name="T11" fmla="*/ 521 h 722"/>
                <a:gd name="T12" fmla="*/ 349 w 732"/>
                <a:gd name="T13" fmla="*/ 517 h 722"/>
                <a:gd name="T14" fmla="*/ 364 w 732"/>
                <a:gd name="T15" fmla="*/ 473 h 722"/>
                <a:gd name="T16" fmla="*/ 371 w 732"/>
                <a:gd name="T17" fmla="*/ 448 h 722"/>
                <a:gd name="T18" fmla="*/ 373 w 732"/>
                <a:gd name="T19" fmla="*/ 454 h 722"/>
                <a:gd name="T20" fmla="*/ 429 w 732"/>
                <a:gd name="T21" fmla="*/ 380 h 722"/>
                <a:gd name="T22" fmla="*/ 551 w 732"/>
                <a:gd name="T23" fmla="*/ 277 h 722"/>
                <a:gd name="T24" fmla="*/ 551 w 732"/>
                <a:gd name="T25" fmla="*/ 276 h 722"/>
                <a:gd name="T26" fmla="*/ 642 w 732"/>
                <a:gd name="T27" fmla="*/ 198 h 722"/>
                <a:gd name="T28" fmla="*/ 697 w 732"/>
                <a:gd name="T29" fmla="*/ 135 h 722"/>
                <a:gd name="T30" fmla="*/ 704 w 732"/>
                <a:gd name="T31" fmla="*/ 134 h 722"/>
                <a:gd name="T32" fmla="*/ 729 w 732"/>
                <a:gd name="T33" fmla="*/ 58 h 722"/>
                <a:gd name="T34" fmla="*/ 680 w 732"/>
                <a:gd name="T35" fmla="*/ 15 h 722"/>
                <a:gd name="T36" fmla="*/ 322 w 732"/>
                <a:gd name="T37" fmla="*/ 240 h 722"/>
                <a:gd name="T38" fmla="*/ 181 w 732"/>
                <a:gd name="T39" fmla="*/ 718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2" h="722">
                  <a:moveTo>
                    <a:pt x="181" y="718"/>
                  </a:moveTo>
                  <a:cubicBezTo>
                    <a:pt x="187" y="713"/>
                    <a:pt x="193" y="707"/>
                    <a:pt x="199" y="701"/>
                  </a:cubicBezTo>
                  <a:cubicBezTo>
                    <a:pt x="223" y="666"/>
                    <a:pt x="261" y="636"/>
                    <a:pt x="294" y="602"/>
                  </a:cubicBezTo>
                  <a:cubicBezTo>
                    <a:pt x="301" y="594"/>
                    <a:pt x="309" y="586"/>
                    <a:pt x="316" y="577"/>
                  </a:cubicBezTo>
                  <a:cubicBezTo>
                    <a:pt x="322" y="570"/>
                    <a:pt x="327" y="562"/>
                    <a:pt x="332" y="554"/>
                  </a:cubicBezTo>
                  <a:cubicBezTo>
                    <a:pt x="338" y="544"/>
                    <a:pt x="343" y="533"/>
                    <a:pt x="348" y="521"/>
                  </a:cubicBezTo>
                  <a:cubicBezTo>
                    <a:pt x="348" y="519"/>
                    <a:pt x="348" y="518"/>
                    <a:pt x="349" y="517"/>
                  </a:cubicBezTo>
                  <a:cubicBezTo>
                    <a:pt x="354" y="500"/>
                    <a:pt x="359" y="485"/>
                    <a:pt x="364" y="473"/>
                  </a:cubicBezTo>
                  <a:cubicBezTo>
                    <a:pt x="369" y="458"/>
                    <a:pt x="371" y="448"/>
                    <a:pt x="371" y="448"/>
                  </a:cubicBezTo>
                  <a:cubicBezTo>
                    <a:pt x="371" y="448"/>
                    <a:pt x="372" y="450"/>
                    <a:pt x="373" y="454"/>
                  </a:cubicBezTo>
                  <a:cubicBezTo>
                    <a:pt x="392" y="419"/>
                    <a:pt x="411" y="402"/>
                    <a:pt x="429" y="380"/>
                  </a:cubicBezTo>
                  <a:cubicBezTo>
                    <a:pt x="442" y="364"/>
                    <a:pt x="495" y="323"/>
                    <a:pt x="551" y="277"/>
                  </a:cubicBezTo>
                  <a:cubicBezTo>
                    <a:pt x="551" y="276"/>
                    <a:pt x="551" y="276"/>
                    <a:pt x="551" y="276"/>
                  </a:cubicBezTo>
                  <a:cubicBezTo>
                    <a:pt x="551" y="276"/>
                    <a:pt x="601" y="237"/>
                    <a:pt x="642" y="198"/>
                  </a:cubicBezTo>
                  <a:cubicBezTo>
                    <a:pt x="683" y="160"/>
                    <a:pt x="697" y="135"/>
                    <a:pt x="697" y="135"/>
                  </a:cubicBezTo>
                  <a:cubicBezTo>
                    <a:pt x="697" y="135"/>
                    <a:pt x="700" y="135"/>
                    <a:pt x="704" y="134"/>
                  </a:cubicBezTo>
                  <a:cubicBezTo>
                    <a:pt x="728" y="100"/>
                    <a:pt x="732" y="76"/>
                    <a:pt x="729" y="58"/>
                  </a:cubicBezTo>
                  <a:cubicBezTo>
                    <a:pt x="714" y="43"/>
                    <a:pt x="694" y="28"/>
                    <a:pt x="680" y="15"/>
                  </a:cubicBezTo>
                  <a:cubicBezTo>
                    <a:pt x="570" y="0"/>
                    <a:pt x="391" y="166"/>
                    <a:pt x="322" y="240"/>
                  </a:cubicBezTo>
                  <a:cubicBezTo>
                    <a:pt x="0" y="401"/>
                    <a:pt x="128" y="722"/>
                    <a:pt x="181" y="718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63"/>
            <p:cNvSpPr>
              <a:spLocks noEditPoints="1"/>
            </p:cNvSpPr>
            <p:nvPr/>
          </p:nvSpPr>
          <p:spPr bwMode="auto">
            <a:xfrm>
              <a:off x="4670382" y="5914944"/>
              <a:ext cx="315487" cy="311785"/>
            </a:xfrm>
            <a:custGeom>
              <a:avLst/>
              <a:gdLst>
                <a:gd name="T0" fmla="*/ 0 w 180"/>
                <a:gd name="T1" fmla="*/ 172 h 178"/>
                <a:gd name="T2" fmla="*/ 2 w 180"/>
                <a:gd name="T3" fmla="*/ 178 h 178"/>
                <a:gd name="T4" fmla="*/ 57 w 180"/>
                <a:gd name="T5" fmla="*/ 105 h 178"/>
                <a:gd name="T6" fmla="*/ 0 w 180"/>
                <a:gd name="T7" fmla="*/ 172 h 178"/>
                <a:gd name="T8" fmla="*/ 180 w 180"/>
                <a:gd name="T9" fmla="*/ 1 h 178"/>
                <a:gd name="T10" fmla="*/ 180 w 180"/>
                <a:gd name="T11" fmla="*/ 0 h 178"/>
                <a:gd name="T12" fmla="*/ 93 w 180"/>
                <a:gd name="T13" fmla="*/ 72 h 178"/>
                <a:gd name="T14" fmla="*/ 180 w 180"/>
                <a:gd name="T15" fmla="*/ 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78">
                  <a:moveTo>
                    <a:pt x="0" y="172"/>
                  </a:moveTo>
                  <a:cubicBezTo>
                    <a:pt x="0" y="172"/>
                    <a:pt x="1" y="174"/>
                    <a:pt x="2" y="178"/>
                  </a:cubicBezTo>
                  <a:cubicBezTo>
                    <a:pt x="20" y="144"/>
                    <a:pt x="40" y="126"/>
                    <a:pt x="57" y="105"/>
                  </a:cubicBezTo>
                  <a:cubicBezTo>
                    <a:pt x="33" y="128"/>
                    <a:pt x="12" y="152"/>
                    <a:pt x="0" y="172"/>
                  </a:cubicBezTo>
                  <a:close/>
                  <a:moveTo>
                    <a:pt x="180" y="1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62" y="14"/>
                    <a:pt x="128" y="41"/>
                    <a:pt x="93" y="72"/>
                  </a:cubicBezTo>
                  <a:cubicBezTo>
                    <a:pt x="116" y="53"/>
                    <a:pt x="147" y="28"/>
                    <a:pt x="180" y="1"/>
                  </a:cubicBezTo>
                  <a:close/>
                </a:path>
              </a:pathLst>
            </a:custGeom>
            <a:solidFill>
              <a:srgbClr val="AB8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64"/>
            <p:cNvSpPr>
              <a:spLocks noEditPoints="1"/>
            </p:cNvSpPr>
            <p:nvPr/>
          </p:nvSpPr>
          <p:spPr bwMode="auto">
            <a:xfrm>
              <a:off x="4425249" y="5456524"/>
              <a:ext cx="751689" cy="500633"/>
            </a:xfrm>
            <a:custGeom>
              <a:avLst/>
              <a:gdLst>
                <a:gd name="T0" fmla="*/ 0 w 429"/>
                <a:gd name="T1" fmla="*/ 286 h 286"/>
                <a:gd name="T2" fmla="*/ 1 w 429"/>
                <a:gd name="T3" fmla="*/ 284 h 286"/>
                <a:gd name="T4" fmla="*/ 74 w 429"/>
                <a:gd name="T5" fmla="*/ 235 h 286"/>
                <a:gd name="T6" fmla="*/ 0 w 429"/>
                <a:gd name="T7" fmla="*/ 286 h 286"/>
                <a:gd name="T8" fmla="*/ 429 w 429"/>
                <a:gd name="T9" fmla="*/ 0 h 286"/>
                <a:gd name="T10" fmla="*/ 241 w 429"/>
                <a:gd name="T11" fmla="*/ 107 h 286"/>
                <a:gd name="T12" fmla="*/ 124 w 429"/>
                <a:gd name="T13" fmla="*/ 203 h 286"/>
                <a:gd name="T14" fmla="*/ 94 w 429"/>
                <a:gd name="T15" fmla="*/ 223 h 286"/>
                <a:gd name="T16" fmla="*/ 429 w 429"/>
                <a:gd name="T1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286">
                  <a:moveTo>
                    <a:pt x="0" y="286"/>
                  </a:moveTo>
                  <a:cubicBezTo>
                    <a:pt x="0" y="285"/>
                    <a:pt x="0" y="285"/>
                    <a:pt x="1" y="284"/>
                  </a:cubicBezTo>
                  <a:cubicBezTo>
                    <a:pt x="22" y="266"/>
                    <a:pt x="46" y="250"/>
                    <a:pt x="74" y="235"/>
                  </a:cubicBezTo>
                  <a:cubicBezTo>
                    <a:pt x="48" y="250"/>
                    <a:pt x="25" y="263"/>
                    <a:pt x="0" y="286"/>
                  </a:cubicBezTo>
                  <a:close/>
                  <a:moveTo>
                    <a:pt x="429" y="0"/>
                  </a:moveTo>
                  <a:cubicBezTo>
                    <a:pt x="394" y="13"/>
                    <a:pt x="352" y="24"/>
                    <a:pt x="241" y="107"/>
                  </a:cubicBezTo>
                  <a:cubicBezTo>
                    <a:pt x="191" y="145"/>
                    <a:pt x="155" y="182"/>
                    <a:pt x="124" y="203"/>
                  </a:cubicBezTo>
                  <a:cubicBezTo>
                    <a:pt x="113" y="210"/>
                    <a:pt x="103" y="217"/>
                    <a:pt x="94" y="223"/>
                  </a:cubicBezTo>
                  <a:cubicBezTo>
                    <a:pt x="166" y="150"/>
                    <a:pt x="323" y="2"/>
                    <a:pt x="429" y="0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65"/>
            <p:cNvSpPr>
              <a:spLocks/>
            </p:cNvSpPr>
            <p:nvPr/>
          </p:nvSpPr>
          <p:spPr bwMode="auto">
            <a:xfrm>
              <a:off x="4143828" y="5753498"/>
              <a:ext cx="782794" cy="890178"/>
            </a:xfrm>
            <a:custGeom>
              <a:avLst/>
              <a:gdLst>
                <a:gd name="T0" fmla="*/ 79 w 447"/>
                <a:gd name="T1" fmla="*/ 508 h 508"/>
                <a:gd name="T2" fmla="*/ 181 w 447"/>
                <a:gd name="T3" fmla="*/ 362 h 508"/>
                <a:gd name="T4" fmla="*/ 366 w 447"/>
                <a:gd name="T5" fmla="*/ 124 h 508"/>
                <a:gd name="T6" fmla="*/ 414 w 447"/>
                <a:gd name="T7" fmla="*/ 46 h 508"/>
                <a:gd name="T8" fmla="*/ 310 w 447"/>
                <a:gd name="T9" fmla="*/ 51 h 508"/>
                <a:gd name="T10" fmla="*/ 148 w 447"/>
                <a:gd name="T11" fmla="*/ 126 h 508"/>
                <a:gd name="T12" fmla="*/ 79 w 447"/>
                <a:gd name="T13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508">
                  <a:moveTo>
                    <a:pt x="79" y="508"/>
                  </a:moveTo>
                  <a:cubicBezTo>
                    <a:pt x="118" y="462"/>
                    <a:pt x="155" y="412"/>
                    <a:pt x="181" y="362"/>
                  </a:cubicBezTo>
                  <a:cubicBezTo>
                    <a:pt x="247" y="232"/>
                    <a:pt x="285" y="175"/>
                    <a:pt x="366" y="124"/>
                  </a:cubicBezTo>
                  <a:cubicBezTo>
                    <a:pt x="447" y="73"/>
                    <a:pt x="434" y="68"/>
                    <a:pt x="414" y="46"/>
                  </a:cubicBezTo>
                  <a:cubicBezTo>
                    <a:pt x="394" y="23"/>
                    <a:pt x="366" y="0"/>
                    <a:pt x="310" y="51"/>
                  </a:cubicBezTo>
                  <a:cubicBezTo>
                    <a:pt x="256" y="100"/>
                    <a:pt x="178" y="145"/>
                    <a:pt x="148" y="126"/>
                  </a:cubicBezTo>
                  <a:cubicBezTo>
                    <a:pt x="0" y="261"/>
                    <a:pt x="35" y="441"/>
                    <a:pt x="79" y="508"/>
                  </a:cubicBezTo>
                  <a:close/>
                </a:path>
              </a:pathLst>
            </a:custGeom>
            <a:solidFill>
              <a:srgbClr val="C99E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66"/>
            <p:cNvSpPr>
              <a:spLocks/>
            </p:cNvSpPr>
            <p:nvPr/>
          </p:nvSpPr>
          <p:spPr bwMode="auto">
            <a:xfrm>
              <a:off x="4758511" y="5382467"/>
              <a:ext cx="612460" cy="431018"/>
            </a:xfrm>
            <a:custGeom>
              <a:avLst/>
              <a:gdLst>
                <a:gd name="T0" fmla="*/ 0 w 350"/>
                <a:gd name="T1" fmla="*/ 189 h 246"/>
                <a:gd name="T2" fmla="*/ 291 w 350"/>
                <a:gd name="T3" fmla="*/ 57 h 246"/>
                <a:gd name="T4" fmla="*/ 199 w 350"/>
                <a:gd name="T5" fmla="*/ 246 h 246"/>
                <a:gd name="T6" fmla="*/ 175 w 350"/>
                <a:gd name="T7" fmla="*/ 227 h 246"/>
                <a:gd name="T8" fmla="*/ 0 w 350"/>
                <a:gd name="T9" fmla="*/ 18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246">
                  <a:moveTo>
                    <a:pt x="0" y="189"/>
                  </a:moveTo>
                  <a:cubicBezTo>
                    <a:pt x="87" y="116"/>
                    <a:pt x="232" y="0"/>
                    <a:pt x="291" y="57"/>
                  </a:cubicBezTo>
                  <a:cubicBezTo>
                    <a:pt x="350" y="114"/>
                    <a:pt x="260" y="188"/>
                    <a:pt x="199" y="246"/>
                  </a:cubicBezTo>
                  <a:cubicBezTo>
                    <a:pt x="192" y="239"/>
                    <a:pt x="183" y="231"/>
                    <a:pt x="175" y="227"/>
                  </a:cubicBezTo>
                  <a:cubicBezTo>
                    <a:pt x="126" y="200"/>
                    <a:pt x="67" y="169"/>
                    <a:pt x="0" y="189"/>
                  </a:cubicBezTo>
                  <a:close/>
                </a:path>
              </a:pathLst>
            </a:custGeom>
            <a:solidFill>
              <a:srgbClr val="BD90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67"/>
            <p:cNvSpPr>
              <a:spLocks/>
            </p:cNvSpPr>
            <p:nvPr/>
          </p:nvSpPr>
          <p:spPr bwMode="auto">
            <a:xfrm>
              <a:off x="5034748" y="5435048"/>
              <a:ext cx="285124" cy="274755"/>
            </a:xfrm>
            <a:custGeom>
              <a:avLst/>
              <a:gdLst>
                <a:gd name="T0" fmla="*/ 39 w 163"/>
                <a:gd name="T1" fmla="*/ 127 h 157"/>
                <a:gd name="T2" fmla="*/ 18 w 163"/>
                <a:gd name="T3" fmla="*/ 59 h 157"/>
                <a:gd name="T4" fmla="*/ 127 w 163"/>
                <a:gd name="T5" fmla="*/ 35 h 157"/>
                <a:gd name="T6" fmla="*/ 97 w 163"/>
                <a:gd name="T7" fmla="*/ 135 h 157"/>
                <a:gd name="T8" fmla="*/ 39 w 163"/>
                <a:gd name="T9" fmla="*/ 12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57">
                  <a:moveTo>
                    <a:pt x="39" y="127"/>
                  </a:moveTo>
                  <a:cubicBezTo>
                    <a:pt x="21" y="102"/>
                    <a:pt x="0" y="76"/>
                    <a:pt x="18" y="59"/>
                  </a:cubicBezTo>
                  <a:cubicBezTo>
                    <a:pt x="35" y="43"/>
                    <a:pt x="91" y="0"/>
                    <a:pt x="127" y="35"/>
                  </a:cubicBezTo>
                  <a:cubicBezTo>
                    <a:pt x="163" y="70"/>
                    <a:pt x="128" y="113"/>
                    <a:pt x="97" y="135"/>
                  </a:cubicBezTo>
                  <a:cubicBezTo>
                    <a:pt x="65" y="157"/>
                    <a:pt x="59" y="151"/>
                    <a:pt x="39" y="127"/>
                  </a:cubicBezTo>
                  <a:close/>
                </a:path>
              </a:pathLst>
            </a:custGeom>
            <a:solidFill>
              <a:srgbClr val="DBB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68"/>
            <p:cNvSpPr>
              <a:spLocks noEditPoints="1"/>
            </p:cNvSpPr>
            <p:nvPr/>
          </p:nvSpPr>
          <p:spPr bwMode="auto">
            <a:xfrm>
              <a:off x="4852565" y="5663147"/>
              <a:ext cx="178480" cy="209585"/>
            </a:xfrm>
            <a:custGeom>
              <a:avLst/>
              <a:gdLst>
                <a:gd name="T0" fmla="*/ 46 w 102"/>
                <a:gd name="T1" fmla="*/ 109 h 120"/>
                <a:gd name="T2" fmla="*/ 61 w 102"/>
                <a:gd name="T3" fmla="*/ 120 h 120"/>
                <a:gd name="T4" fmla="*/ 46 w 102"/>
                <a:gd name="T5" fmla="*/ 102 h 120"/>
                <a:gd name="T6" fmla="*/ 46 w 102"/>
                <a:gd name="T7" fmla="*/ 109 h 120"/>
                <a:gd name="T8" fmla="*/ 46 w 102"/>
                <a:gd name="T9" fmla="*/ 15 h 120"/>
                <a:gd name="T10" fmla="*/ 46 w 102"/>
                <a:gd name="T11" fmla="*/ 9 h 120"/>
                <a:gd name="T12" fmla="*/ 102 w 102"/>
                <a:gd name="T13" fmla="*/ 88 h 120"/>
                <a:gd name="T14" fmla="*/ 46 w 102"/>
                <a:gd name="T15" fmla="*/ 15 h 120"/>
                <a:gd name="T16" fmla="*/ 0 w 102"/>
                <a:gd name="T17" fmla="*/ 37 h 120"/>
                <a:gd name="T18" fmla="*/ 46 w 102"/>
                <a:gd name="T19" fmla="*/ 109 h 120"/>
                <a:gd name="T20" fmla="*/ 46 w 102"/>
                <a:gd name="T21" fmla="*/ 102 h 120"/>
                <a:gd name="T22" fmla="*/ 0 w 102"/>
                <a:gd name="T23" fmla="*/ 37 h 120"/>
                <a:gd name="T24" fmla="*/ 46 w 102"/>
                <a:gd name="T25" fmla="*/ 9 h 120"/>
                <a:gd name="T26" fmla="*/ 46 w 102"/>
                <a:gd name="T27" fmla="*/ 15 h 120"/>
                <a:gd name="T28" fmla="*/ 32 w 102"/>
                <a:gd name="T29" fmla="*/ 0 h 120"/>
                <a:gd name="T30" fmla="*/ 46 w 102"/>
                <a:gd name="T31" fmla="*/ 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20">
                  <a:moveTo>
                    <a:pt x="46" y="109"/>
                  </a:moveTo>
                  <a:cubicBezTo>
                    <a:pt x="51" y="113"/>
                    <a:pt x="56" y="117"/>
                    <a:pt x="61" y="120"/>
                  </a:cubicBezTo>
                  <a:cubicBezTo>
                    <a:pt x="57" y="115"/>
                    <a:pt x="52" y="109"/>
                    <a:pt x="46" y="102"/>
                  </a:cubicBezTo>
                  <a:cubicBezTo>
                    <a:pt x="46" y="109"/>
                    <a:pt x="46" y="109"/>
                    <a:pt x="46" y="109"/>
                  </a:cubicBezTo>
                  <a:close/>
                  <a:moveTo>
                    <a:pt x="46" y="15"/>
                  </a:moveTo>
                  <a:cubicBezTo>
                    <a:pt x="46" y="9"/>
                    <a:pt x="46" y="9"/>
                    <a:pt x="46" y="9"/>
                  </a:cubicBezTo>
                  <a:cubicBezTo>
                    <a:pt x="70" y="26"/>
                    <a:pt x="93" y="58"/>
                    <a:pt x="102" y="88"/>
                  </a:cubicBezTo>
                  <a:cubicBezTo>
                    <a:pt x="85" y="63"/>
                    <a:pt x="63" y="34"/>
                    <a:pt x="46" y="15"/>
                  </a:cubicBezTo>
                  <a:close/>
                  <a:moveTo>
                    <a:pt x="0" y="37"/>
                  </a:moveTo>
                  <a:cubicBezTo>
                    <a:pt x="6" y="63"/>
                    <a:pt x="27" y="92"/>
                    <a:pt x="46" y="109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31" y="83"/>
                    <a:pt x="12" y="58"/>
                    <a:pt x="0" y="37"/>
                  </a:cubicBezTo>
                  <a:close/>
                  <a:moveTo>
                    <a:pt x="46" y="9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1" y="9"/>
                    <a:pt x="36" y="4"/>
                    <a:pt x="32" y="0"/>
                  </a:cubicBezTo>
                  <a:cubicBezTo>
                    <a:pt x="37" y="2"/>
                    <a:pt x="42" y="5"/>
                    <a:pt x="46" y="9"/>
                  </a:cubicBezTo>
                  <a:close/>
                </a:path>
              </a:pathLst>
            </a:custGeom>
            <a:solidFill>
              <a:srgbClr val="8C6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439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0" name="Freeform 14"/>
          <p:cNvSpPr>
            <a:spLocks/>
          </p:cNvSpPr>
          <p:nvPr/>
        </p:nvSpPr>
        <p:spPr bwMode="auto">
          <a:xfrm>
            <a:off x="8536567" y="4442172"/>
            <a:ext cx="741724" cy="741724"/>
          </a:xfrm>
          <a:custGeom>
            <a:avLst/>
            <a:gdLst>
              <a:gd name="T0" fmla="*/ 316 w 632"/>
              <a:gd name="T1" fmla="*/ 0 h 632"/>
              <a:gd name="T2" fmla="*/ 0 w 632"/>
              <a:gd name="T3" fmla="*/ 316 h 632"/>
              <a:gd name="T4" fmla="*/ 100 w 632"/>
              <a:gd name="T5" fmla="*/ 546 h 632"/>
              <a:gd name="T6" fmla="*/ 100 w 632"/>
              <a:gd name="T7" fmla="*/ 346 h 632"/>
              <a:gd name="T8" fmla="*/ 112 w 632"/>
              <a:gd name="T9" fmla="*/ 253 h 632"/>
              <a:gd name="T10" fmla="*/ 151 w 632"/>
              <a:gd name="T11" fmla="*/ 185 h 632"/>
              <a:gd name="T12" fmla="*/ 228 w 632"/>
              <a:gd name="T13" fmla="*/ 130 h 632"/>
              <a:gd name="T14" fmla="*/ 324 w 632"/>
              <a:gd name="T15" fmla="*/ 110 h 632"/>
              <a:gd name="T16" fmla="*/ 474 w 632"/>
              <a:gd name="T17" fmla="*/ 170 h 632"/>
              <a:gd name="T18" fmla="*/ 535 w 632"/>
              <a:gd name="T19" fmla="*/ 319 h 632"/>
              <a:gd name="T20" fmla="*/ 481 w 632"/>
              <a:gd name="T21" fmla="*/ 459 h 632"/>
              <a:gd name="T22" fmla="*/ 330 w 632"/>
              <a:gd name="T23" fmla="*/ 509 h 632"/>
              <a:gd name="T24" fmla="*/ 303 w 632"/>
              <a:gd name="T25" fmla="*/ 509 h 632"/>
              <a:gd name="T26" fmla="*/ 303 w 632"/>
              <a:gd name="T27" fmla="*/ 354 h 632"/>
              <a:gd name="T28" fmla="*/ 356 w 632"/>
              <a:gd name="T29" fmla="*/ 314 h 632"/>
              <a:gd name="T30" fmla="*/ 316 w 632"/>
              <a:gd name="T31" fmla="*/ 277 h 632"/>
              <a:gd name="T32" fmla="*/ 275 w 632"/>
              <a:gd name="T33" fmla="*/ 328 h 632"/>
              <a:gd name="T34" fmla="*/ 275 w 632"/>
              <a:gd name="T35" fmla="*/ 629 h 632"/>
              <a:gd name="T36" fmla="*/ 316 w 632"/>
              <a:gd name="T37" fmla="*/ 632 h 632"/>
              <a:gd name="T38" fmla="*/ 632 w 632"/>
              <a:gd name="T39" fmla="*/ 316 h 632"/>
              <a:gd name="T40" fmla="*/ 316 w 632"/>
              <a:gd name="T41" fmla="*/ 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32" h="632">
                <a:moveTo>
                  <a:pt x="316" y="0"/>
                </a:moveTo>
                <a:cubicBezTo>
                  <a:pt x="142" y="0"/>
                  <a:pt x="0" y="141"/>
                  <a:pt x="0" y="316"/>
                </a:cubicBezTo>
                <a:cubicBezTo>
                  <a:pt x="0" y="407"/>
                  <a:pt x="39" y="489"/>
                  <a:pt x="100" y="546"/>
                </a:cubicBezTo>
                <a:cubicBezTo>
                  <a:pt x="100" y="346"/>
                  <a:pt x="100" y="346"/>
                  <a:pt x="100" y="346"/>
                </a:cubicBezTo>
                <a:cubicBezTo>
                  <a:pt x="100" y="308"/>
                  <a:pt x="104" y="277"/>
                  <a:pt x="112" y="253"/>
                </a:cubicBezTo>
                <a:cubicBezTo>
                  <a:pt x="119" y="228"/>
                  <a:pt x="132" y="206"/>
                  <a:pt x="151" y="185"/>
                </a:cubicBezTo>
                <a:cubicBezTo>
                  <a:pt x="171" y="162"/>
                  <a:pt x="197" y="143"/>
                  <a:pt x="228" y="130"/>
                </a:cubicBezTo>
                <a:cubicBezTo>
                  <a:pt x="259" y="116"/>
                  <a:pt x="291" y="110"/>
                  <a:pt x="324" y="110"/>
                </a:cubicBezTo>
                <a:cubicBezTo>
                  <a:pt x="384" y="110"/>
                  <a:pt x="434" y="130"/>
                  <a:pt x="474" y="170"/>
                </a:cubicBezTo>
                <a:cubicBezTo>
                  <a:pt x="515" y="210"/>
                  <a:pt x="535" y="260"/>
                  <a:pt x="535" y="319"/>
                </a:cubicBezTo>
                <a:cubicBezTo>
                  <a:pt x="535" y="377"/>
                  <a:pt x="517" y="424"/>
                  <a:pt x="481" y="459"/>
                </a:cubicBezTo>
                <a:cubicBezTo>
                  <a:pt x="447" y="492"/>
                  <a:pt x="397" y="509"/>
                  <a:pt x="330" y="509"/>
                </a:cubicBezTo>
                <a:cubicBezTo>
                  <a:pt x="303" y="509"/>
                  <a:pt x="303" y="509"/>
                  <a:pt x="303" y="509"/>
                </a:cubicBezTo>
                <a:cubicBezTo>
                  <a:pt x="303" y="354"/>
                  <a:pt x="303" y="354"/>
                  <a:pt x="303" y="354"/>
                </a:cubicBezTo>
                <a:cubicBezTo>
                  <a:pt x="339" y="354"/>
                  <a:pt x="356" y="341"/>
                  <a:pt x="356" y="314"/>
                </a:cubicBezTo>
                <a:cubicBezTo>
                  <a:pt x="356" y="289"/>
                  <a:pt x="343" y="277"/>
                  <a:pt x="316" y="277"/>
                </a:cubicBezTo>
                <a:cubicBezTo>
                  <a:pt x="288" y="277"/>
                  <a:pt x="275" y="294"/>
                  <a:pt x="275" y="328"/>
                </a:cubicBezTo>
                <a:cubicBezTo>
                  <a:pt x="275" y="629"/>
                  <a:pt x="275" y="629"/>
                  <a:pt x="275" y="629"/>
                </a:cubicBezTo>
                <a:cubicBezTo>
                  <a:pt x="288" y="631"/>
                  <a:pt x="302" y="632"/>
                  <a:pt x="316" y="632"/>
                </a:cubicBezTo>
                <a:cubicBezTo>
                  <a:pt x="490" y="632"/>
                  <a:pt x="632" y="490"/>
                  <a:pt x="632" y="316"/>
                </a:cubicBezTo>
                <a:cubicBezTo>
                  <a:pt x="632" y="141"/>
                  <a:pt x="490" y="0"/>
                  <a:pt x="3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614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2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2">
    <a:dk1>
      <a:srgbClr val="000000"/>
    </a:dk1>
    <a:lt1>
      <a:srgbClr val="FFFFFF"/>
    </a:lt1>
    <a:dk2>
      <a:srgbClr val="2D3847"/>
    </a:dk2>
    <a:lt2>
      <a:srgbClr val="000000"/>
    </a:lt2>
    <a:accent1>
      <a:srgbClr val="20BEA0"/>
    </a:accent1>
    <a:accent2>
      <a:srgbClr val="33ADD3"/>
    </a:accent2>
    <a:accent3>
      <a:srgbClr val="1E4EB8"/>
    </a:accent3>
    <a:accent4>
      <a:srgbClr val="A516DE"/>
    </a:accent4>
    <a:accent5>
      <a:srgbClr val="EE1457"/>
    </a:accent5>
    <a:accent6>
      <a:srgbClr val="EB9B0B"/>
    </a:accent6>
    <a:hlink>
      <a:srgbClr val="44546A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C2">
    <a:dk1>
      <a:srgbClr val="000000"/>
    </a:dk1>
    <a:lt1>
      <a:srgbClr val="FFFFFF"/>
    </a:lt1>
    <a:dk2>
      <a:srgbClr val="2D3847"/>
    </a:dk2>
    <a:lt2>
      <a:srgbClr val="000000"/>
    </a:lt2>
    <a:accent1>
      <a:srgbClr val="20BEA0"/>
    </a:accent1>
    <a:accent2>
      <a:srgbClr val="33ADD3"/>
    </a:accent2>
    <a:accent3>
      <a:srgbClr val="1E4EB8"/>
    </a:accent3>
    <a:accent4>
      <a:srgbClr val="A516DE"/>
    </a:accent4>
    <a:accent5>
      <a:srgbClr val="EE1457"/>
    </a:accent5>
    <a:accent6>
      <a:srgbClr val="EB9B0B"/>
    </a:accent6>
    <a:hlink>
      <a:srgbClr val="44546A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C2">
    <a:dk1>
      <a:srgbClr val="000000"/>
    </a:dk1>
    <a:lt1>
      <a:srgbClr val="FFFFFF"/>
    </a:lt1>
    <a:dk2>
      <a:srgbClr val="2D3847"/>
    </a:dk2>
    <a:lt2>
      <a:srgbClr val="000000"/>
    </a:lt2>
    <a:accent1>
      <a:srgbClr val="20BEA0"/>
    </a:accent1>
    <a:accent2>
      <a:srgbClr val="33ADD3"/>
    </a:accent2>
    <a:accent3>
      <a:srgbClr val="1E4EB8"/>
    </a:accent3>
    <a:accent4>
      <a:srgbClr val="A516DE"/>
    </a:accent4>
    <a:accent5>
      <a:srgbClr val="EE1457"/>
    </a:accent5>
    <a:accent6>
      <a:srgbClr val="EB9B0B"/>
    </a:accent6>
    <a:hlink>
      <a:srgbClr val="44546A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C2">
    <a:dk1>
      <a:srgbClr val="000000"/>
    </a:dk1>
    <a:lt1>
      <a:srgbClr val="FFFFFF"/>
    </a:lt1>
    <a:dk2>
      <a:srgbClr val="2D3847"/>
    </a:dk2>
    <a:lt2>
      <a:srgbClr val="000000"/>
    </a:lt2>
    <a:accent1>
      <a:srgbClr val="20BEA0"/>
    </a:accent1>
    <a:accent2>
      <a:srgbClr val="33ADD3"/>
    </a:accent2>
    <a:accent3>
      <a:srgbClr val="1E4EB8"/>
    </a:accent3>
    <a:accent4>
      <a:srgbClr val="A516DE"/>
    </a:accent4>
    <a:accent5>
      <a:srgbClr val="EE1457"/>
    </a:accent5>
    <a:accent6>
      <a:srgbClr val="EB9B0B"/>
    </a:accent6>
    <a:hlink>
      <a:srgbClr val="44546A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6655</TotalTime>
  <Words>810</Words>
  <Application>Microsoft Office PowerPoint</Application>
  <PresentationFormat>Широкоэкранный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Aller</vt:lpstr>
      <vt:lpstr>Arial</vt:lpstr>
      <vt:lpstr>Calibri</vt:lpstr>
      <vt:lpstr>Gotham Bold</vt:lpstr>
      <vt:lpstr>HelveticaNeue light</vt:lpstr>
      <vt:lpstr>HelveticaNeue medium</vt:lpstr>
      <vt:lpstr>Liberation Sans</vt:lpstr>
      <vt:lpstr>Segoe UI</vt:lpstr>
      <vt:lpstr>Segoe UI Light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pratamayoga</dc:creator>
  <cp:lastModifiedBy>Хайриддинов Ф. Н.</cp:lastModifiedBy>
  <cp:revision>350</cp:revision>
  <cp:lastPrinted>2021-03-01T15:28:13Z</cp:lastPrinted>
  <dcterms:created xsi:type="dcterms:W3CDTF">2017-02-28T05:28:20Z</dcterms:created>
  <dcterms:modified xsi:type="dcterms:W3CDTF">2022-08-12T05:08:09Z</dcterms:modified>
</cp:coreProperties>
</file>